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89" r:id="rId4"/>
    <p:sldId id="290" r:id="rId5"/>
    <p:sldId id="283" r:id="rId6"/>
    <p:sldId id="274" r:id="rId7"/>
    <p:sldId id="273" r:id="rId8"/>
    <p:sldId id="275" r:id="rId9"/>
    <p:sldId id="276" r:id="rId10"/>
    <p:sldId id="277" r:id="rId11"/>
    <p:sldId id="278" r:id="rId12"/>
    <p:sldId id="291" r:id="rId13"/>
    <p:sldId id="280" r:id="rId14"/>
    <p:sldId id="286" r:id="rId15"/>
    <p:sldId id="282" r:id="rId16"/>
    <p:sldId id="288" r:id="rId17"/>
    <p:sldId id="28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2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5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2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1A6E-A083-467C-87A0-F4A2DB67880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1755-2BF2-4911-AA61-7DD30ADE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533400"/>
            <a:ext cx="4552950" cy="45529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91200" y="3477389"/>
            <a:ext cx="3429000" cy="1380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Thessalonians 5:23: </a:t>
            </a:r>
            <a:r>
              <a:rPr lang="en-US" sz="1600" i="1" dirty="0" smtClean="0">
                <a:solidFill>
                  <a:schemeClr val="tx1"/>
                </a:solidFill>
              </a:rPr>
              <a:t>Now</a:t>
            </a:r>
            <a:r>
              <a:rPr lang="en-US" sz="1600" i="1" dirty="0">
                <a:solidFill>
                  <a:schemeClr val="tx1"/>
                </a:solidFill>
              </a:rPr>
              <a:t> may the God of peace Himself sanctify you entirely; and may your </a:t>
            </a:r>
            <a:r>
              <a:rPr lang="en-US" sz="1600" i="1" u="sng" dirty="0">
                <a:solidFill>
                  <a:schemeClr val="tx1"/>
                </a:solidFill>
              </a:rPr>
              <a:t>spirit</a:t>
            </a:r>
            <a:r>
              <a:rPr lang="en-US" sz="1600" i="1" dirty="0">
                <a:solidFill>
                  <a:schemeClr val="tx1"/>
                </a:solidFill>
              </a:rPr>
              <a:t> and </a:t>
            </a:r>
            <a:r>
              <a:rPr lang="en-US" sz="1600" i="1" u="sng" dirty="0" smtClean="0">
                <a:solidFill>
                  <a:schemeClr val="tx1"/>
                </a:solidFill>
              </a:rPr>
              <a:t>soul (mind)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and </a:t>
            </a:r>
            <a:r>
              <a:rPr lang="en-US" sz="1600" i="1" u="sng" dirty="0">
                <a:solidFill>
                  <a:schemeClr val="tx1"/>
                </a:solidFill>
              </a:rPr>
              <a:t>body</a:t>
            </a:r>
            <a:r>
              <a:rPr lang="en-US" sz="1600" i="1" dirty="0">
                <a:solidFill>
                  <a:schemeClr val="tx1"/>
                </a:solidFill>
              </a:rPr>
              <a:t> be preserved </a:t>
            </a:r>
            <a:r>
              <a:rPr lang="en-US" sz="1600" i="1" dirty="0" smtClean="0">
                <a:solidFill>
                  <a:schemeClr val="tx1"/>
                </a:solidFill>
              </a:rPr>
              <a:t>complete. </a:t>
            </a:r>
            <a:endParaRPr lang="en-US" sz="1600" i="1" dirty="0"/>
          </a:p>
        </p:txBody>
      </p:sp>
      <p:sp>
        <p:nvSpPr>
          <p:cNvPr id="11" name="Oval 10"/>
          <p:cNvSpPr/>
          <p:nvPr/>
        </p:nvSpPr>
        <p:spPr>
          <a:xfrm>
            <a:off x="2457450" y="570497"/>
            <a:ext cx="2590800" cy="2702471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34734" y="899475"/>
            <a:ext cx="1960030" cy="2044514"/>
          </a:xfrm>
          <a:prstGeom prst="ellipse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9025" y="1216882"/>
            <a:ext cx="1351448" cy="14097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31846" y="-196333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7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535454"/>
            <a:ext cx="45254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/>
              <a:t>Now God can give us His goodness because it is the LOVING and JUST thing to do…But how do we get His goodness!</a:t>
            </a:r>
            <a:endParaRPr lang="en-US" sz="1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14549" y="55105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ody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4549" y="87590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1230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88054" y="1780351"/>
            <a:ext cx="2027345" cy="1688153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9053" y="2245064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1726" y="265563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948209">
            <a:off x="1677059" y="482895"/>
            <a:ext cx="224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3 parts…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28718" y="1428750"/>
            <a:ext cx="172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 is all THREE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5715000" y="2432748"/>
            <a:ext cx="1295400" cy="27338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533400"/>
            <a:ext cx="4552950" cy="45529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15000" y="3477389"/>
            <a:ext cx="3429000" cy="99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Romans 8:16: 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Spirit Himself testifies with our spirit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that we are 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children of God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2457450" y="570497"/>
            <a:ext cx="2590800" cy="2702471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34734" y="899475"/>
            <a:ext cx="1960030" cy="2044514"/>
          </a:xfrm>
          <a:prstGeom prst="ellipse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9025" y="1216882"/>
            <a:ext cx="1351448" cy="14097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31646" y="-247650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8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455" y="486311"/>
            <a:ext cx="401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What part of you goes to heaven?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14549" y="55105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ody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4549" y="87590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1230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68001" y="1780351"/>
            <a:ext cx="2027345" cy="1688153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9053" y="2245064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1726" y="265563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4884" y="2248082"/>
            <a:ext cx="803521" cy="6959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80975" y="1581150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Spirit?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819764"/>
            <a:ext cx="447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How good is the Holy Spirit IF God’s </a:t>
            </a:r>
          </a:p>
          <a:p>
            <a:r>
              <a:rPr lang="en-US" b="1" dirty="0" smtClean="0"/>
              <a:t>Spirit is in your spirit on a scale of 1-10?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1364218"/>
            <a:ext cx="401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Then what does that make you?</a:t>
            </a:r>
            <a:endParaRPr lang="en-US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2400" y="4781550"/>
            <a:ext cx="9601200" cy="99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Rom. </a:t>
            </a: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8:9b 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“If anyone does not have the Spirit of Christ, he does not belong to Him.”</a:t>
            </a:r>
            <a:endParaRPr lang="en-US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5715000" y="2432748"/>
            <a:ext cx="1295400" cy="27338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09" y="533400"/>
            <a:ext cx="4552950" cy="45529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15000" y="3477389"/>
            <a:ext cx="3429000" cy="1380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Romans </a:t>
            </a:r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5:17: 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…those who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 the abundance of grace and of the gift of righteousness (God’s goodness) will reign in life though the One, Jesus Christ</a:t>
            </a:r>
            <a:endParaRPr 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57450" y="570497"/>
            <a:ext cx="2590800" cy="2702471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34734" y="899475"/>
            <a:ext cx="1960030" cy="2044514"/>
          </a:xfrm>
          <a:prstGeom prst="ellipse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9025" y="1216882"/>
            <a:ext cx="1351448" cy="14097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31646" y="-247650"/>
            <a:ext cx="4688354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</a:t>
            </a: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455" y="486311"/>
            <a:ext cx="401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Does the Holy Spirit get in me?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14549" y="55105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ody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4549" y="87590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1230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68001" y="1780351"/>
            <a:ext cx="2027345" cy="1688153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9053" y="2245064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1726" y="265563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4884" y="2248082"/>
            <a:ext cx="803521" cy="6959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80975" y="1581150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Spirit?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5804" y="1032216"/>
            <a:ext cx="176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 is a GIFT</a:t>
            </a:r>
            <a:endParaRPr lang="en-US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1364218"/>
            <a:ext cx="401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do you obtain the GIFT?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63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379"/>
            <a:ext cx="8229600" cy="155971"/>
          </a:xfrm>
        </p:spPr>
        <p:txBody>
          <a:bodyPr>
            <a:normAutofit fontScale="90000"/>
          </a:bodyPr>
          <a:lstStyle/>
          <a:p>
            <a:r>
              <a:rPr lang="en-US" i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i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b="0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b="0" i="1" dirty="0" smtClean="0">
                <a:effectLst/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7000" y="133350"/>
            <a:ext cx="2743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</a:t>
            </a:r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827391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the following verse aloud…</a:t>
            </a:r>
            <a:endParaRPr lang="en-US" sz="2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2343150"/>
            <a:ext cx="9144000" cy="1447800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Romans 3:21: “But now apart from the Law (performance or other’s opinions) the righteousness (goodness) of God has been manifested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02675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 you have to perform or have other people’s good opinion</a:t>
            </a:r>
          </a:p>
          <a:p>
            <a:pPr algn="ctr"/>
            <a:r>
              <a:rPr lang="en-US" sz="2400" b="1" dirty="0" smtClean="0"/>
              <a:t>To get God’s righteousness (goodness)?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65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379"/>
            <a:ext cx="8229600" cy="155971"/>
          </a:xfrm>
        </p:spPr>
        <p:txBody>
          <a:bodyPr>
            <a:normAutofit fontScale="90000"/>
          </a:bodyPr>
          <a:lstStyle/>
          <a:p>
            <a:r>
              <a:rPr lang="en-US" i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i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b="0" i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b="0" i="1" dirty="0" smtClean="0">
                <a:effectLst/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3150"/>
            <a:ext cx="9144000" cy="1447800"/>
          </a:xfrm>
          <a:solidFill>
            <a:srgbClr val="000066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Romans 3:22: Even </a:t>
            </a:r>
            <a:r>
              <a:rPr lang="en-US" sz="2800" i="1" dirty="0">
                <a:solidFill>
                  <a:schemeClr val="bg1"/>
                </a:solidFill>
              </a:rPr>
              <a:t>the</a:t>
            </a:r>
            <a:r>
              <a:rPr lang="en-US" sz="2800" dirty="0">
                <a:solidFill>
                  <a:schemeClr val="bg1"/>
                </a:solidFill>
              </a:rPr>
              <a:t> righteousness of God through faith in Jesus Christ for all those who believe.</a:t>
            </a:r>
            <a:r>
              <a:rPr lang="en-US" sz="2800" dirty="0"/>
              <a:t>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000" y="133350"/>
            <a:ext cx="2743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11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2675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do you get the righteousness of God? </a:t>
            </a:r>
          </a:p>
          <a:p>
            <a:pPr algn="ctr"/>
            <a:r>
              <a:rPr lang="en-US" sz="2400" b="1" dirty="0"/>
              <a:t>Who gets the righteousness of God?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827391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the following verse aloud…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49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533400"/>
            <a:ext cx="4552950" cy="45529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15000" y="3629789"/>
            <a:ext cx="3429000" cy="1380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Would you like to let God know you believe and have accepted His gift?</a:t>
            </a:r>
            <a:endParaRPr 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57450" y="570497"/>
            <a:ext cx="2590800" cy="2702471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34734" y="899475"/>
            <a:ext cx="1960030" cy="2044514"/>
          </a:xfrm>
          <a:prstGeom prst="ellipse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9025" y="1216882"/>
            <a:ext cx="1351448" cy="14097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19134" y="-196333"/>
            <a:ext cx="4957866" cy="101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12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8249" y="514350"/>
            <a:ext cx="401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Have you ever accepted the gift of God’s righteousness?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14549" y="55105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ody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4549" y="87590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1230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178112" y="2038088"/>
            <a:ext cx="2756088" cy="65223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888054" y="1780351"/>
            <a:ext cx="2027345" cy="1688153"/>
          </a:xfrm>
          <a:prstGeom prst="ellipse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04884" y="2248082"/>
            <a:ext cx="803521" cy="6959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52309" y="1581150"/>
            <a:ext cx="838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Holy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Spirit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2009" y="1967780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GIFT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050255" y="1254264"/>
            <a:ext cx="401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Would you like to accept the gift of God’s righteousness?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90121" y="20634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9053" y="2245064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Spirit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1726" y="265563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Jesus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57150"/>
            <a:ext cx="6705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SUMMARY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666750"/>
            <a:ext cx="75438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Step 1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The BRIDGE Questions – Where is Your Worth?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Step 2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Why do we find our worth outside of ourselves?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Step 3: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How Good is God? 1-10?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Step 4: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Imagine if you had God’s goodness?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Step 5: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Problem – We don’t deserve it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.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Step 6: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Justice had to be served.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Step 7: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 have three parts.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Step 8: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God is three persons.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Step 9: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God’s righteousness </a:t>
            </a:r>
            <a:r>
              <a:rPr lang="en-US" sz="190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is a Gift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Step 10: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Romans 3:21 – God’s righteousness apart from the Law.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Step 11: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Romans 3:22 – Righteousness comes through faith.</a:t>
            </a:r>
          </a:p>
          <a:p>
            <a:pPr algn="l">
              <a:spcBef>
                <a:spcPts val="300"/>
              </a:spcBef>
            </a:pPr>
            <a:r>
              <a:rPr lang="en-US" sz="19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Step 12: </a:t>
            </a:r>
            <a:r>
              <a:rPr lang="en-US" sz="1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Have you accepted the gift of God’s goodness?</a:t>
            </a:r>
            <a:endParaRPr lang="en-US" sz="19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90550"/>
            <a:ext cx="7162800" cy="121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BRIDGE QUESTIONS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Where do you find your meaning and value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feel good about yourself?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8" y="1310264"/>
            <a:ext cx="3886200" cy="3886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7400" y="17045"/>
            <a:ext cx="6553200" cy="64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1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6615" y="18097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Work?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47147" y="325336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Money?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96853" y="27136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Boyfriend?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2060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Spouse?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6863" y="40957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Kids?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7147" y="3724930"/>
            <a:ext cx="474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Other People’s Opinions?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11253" y="317039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Past?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9032" y="1619082"/>
            <a:ext cx="230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Performance?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2748" y="217461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Friends?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337345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Ministry?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25653" y="2765670"/>
            <a:ext cx="219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 Looks?</a:t>
            </a:r>
            <a:endParaRPr lang="en-US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4305300"/>
            <a:ext cx="7162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does that mean to you?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Why does that bother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90550"/>
            <a:ext cx="7162800" cy="45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SAMPLE BRIDGE QUESTIONS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7400" y="17045"/>
            <a:ext cx="6553200" cy="64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1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24000" y="1123950"/>
            <a:ext cx="7162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What does that mean to you? Why does that bother you?</a:t>
            </a:r>
          </a:p>
          <a:p>
            <a:pPr lvl="0">
              <a:spcBef>
                <a:spcPts val="9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What is most important in your life? OR Is _________ the most important thing in your life?</a:t>
            </a:r>
          </a:p>
          <a:p>
            <a:pPr lvl="0">
              <a:spcBef>
                <a:spcPts val="9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Where do you find your meaning or significance? OR Is __________ where you find your meaning?</a:t>
            </a:r>
          </a:p>
          <a:p>
            <a:pPr lvl="0">
              <a:spcBef>
                <a:spcPts val="9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Are there risks in finding your meaning in ______________?</a:t>
            </a:r>
          </a:p>
          <a:p>
            <a:pPr lvl="0">
              <a:spcBef>
                <a:spcPts val="9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How does your faith relate to the circumstance you are going through….or does it?</a:t>
            </a:r>
          </a:p>
          <a:p>
            <a:pPr lvl="0">
              <a:spcBef>
                <a:spcPts val="9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If _______ was not the center of your life, do you think it would help you or hurt more?</a:t>
            </a:r>
          </a:p>
          <a:p>
            <a:pPr marL="0" indent="0">
              <a:buFont typeface="Arial" pitchFamily="34" charset="0"/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95350"/>
            <a:ext cx="71628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FINAL BRIDGE QUESTION</a:t>
            </a:r>
          </a:p>
          <a:p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7400" y="17045"/>
            <a:ext cx="6553200" cy="64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1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24000" y="180975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Would you mind if I shared something that helped me when I was trying to find my meaning and purpose?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56084" y="3790950"/>
            <a:ext cx="7162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Important Note: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Always Remember to ask permission…</a:t>
            </a:r>
          </a:p>
        </p:txBody>
      </p:sp>
    </p:spTree>
    <p:extLst>
      <p:ext uri="{BB962C8B-B14F-4D97-AF65-F5344CB8AC3E}">
        <p14:creationId xmlns:p14="http://schemas.microsoft.com/office/powerpoint/2010/main" val="5576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62150"/>
            <a:ext cx="7620000" cy="3857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895350"/>
            <a:ext cx="7315200" cy="152399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Because we all Fall Short!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latin typeface="Arial" pitchFamily="34" charset="0"/>
                <a:ea typeface="Calibri"/>
                <a:cs typeface="Arial" pitchFamily="34" charset="0"/>
              </a:rPr>
              <a:t>We know we are born messed up so we try finding a ways to feel good about ourselves.</a:t>
            </a:r>
            <a:endParaRPr lang="en-US" sz="2600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7045"/>
            <a:ext cx="6553200" cy="64970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2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363855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Romans 3:23 “For all have sinned and </a:t>
            </a:r>
          </a:p>
          <a:p>
            <a:pPr algn="ctr"/>
            <a:r>
              <a:rPr lang="en-US" sz="2000" i="1" dirty="0" smtClean="0"/>
              <a:t>fall short of the </a:t>
            </a:r>
          </a:p>
          <a:p>
            <a:pPr algn="ctr"/>
            <a:r>
              <a:rPr lang="en-US" sz="2000" i="1" dirty="0" smtClean="0"/>
              <a:t>glory of God.”</a:t>
            </a:r>
            <a:endParaRPr lang="en-US" sz="20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419350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EXAMPLE: Did anyone teach you how to lie or talk back to your parents? Me neither! </a:t>
            </a: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  <a:sym typeface="Wingdings" pitchFamily="2" charset="2"/>
              </a:rPr>
              <a:t></a:t>
            </a:r>
            <a:endParaRPr lang="en-US" sz="2600" b="1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14350"/>
            <a:ext cx="7162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But why do we try to find our worth outside ourselves?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8" y="1047750"/>
            <a:ext cx="5867400" cy="3667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629150"/>
            <a:ext cx="5478379" cy="685800"/>
          </a:xfrm>
        </p:spPr>
        <p:txBody>
          <a:bodyPr>
            <a:normAutofit fontScale="625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/>
              <a:t>Mark 10:18 “No </a:t>
            </a:r>
            <a:r>
              <a:rPr lang="en-US" i="1" dirty="0"/>
              <a:t>one is good except God </a:t>
            </a:r>
            <a:r>
              <a:rPr lang="en-US" i="1" dirty="0" smtClean="0"/>
              <a:t>alone.”</a:t>
            </a:r>
            <a:endParaRPr lang="en-US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7045"/>
            <a:ext cx="6553200" cy="64970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3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90549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On a Scale from 1-10…How good is God?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09575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Of course…a 10!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18048"/>
            <a:ext cx="6553200" cy="64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4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90755" y="1428750"/>
            <a:ext cx="4610091" cy="1219200"/>
          </a:xfrm>
        </p:spPr>
        <p:txBody>
          <a:bodyPr>
            <a:normAutofit fontScale="700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IMAGINE IF…You had God’s goodness! Would you need to keep trying to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find your value in other people or in your career etc. ?</a:t>
            </a:r>
            <a:endParaRPr lang="en-US" sz="2600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667753"/>
            <a:ext cx="9144000" cy="760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600" dirty="0" smtClean="0">
                <a:latin typeface="Arial" pitchFamily="34" charset="0"/>
                <a:ea typeface="Calibri"/>
                <a:cs typeface="Arial" pitchFamily="34" charset="0"/>
              </a:rPr>
              <a:t>God knew the greatest need of humanity was to find meaning, value, and worth in their life and He decided to solve this problem!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4453699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91000" y="2647950"/>
            <a:ext cx="4614101" cy="993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600" u="sng" dirty="0" smtClean="0">
                <a:latin typeface="Arial" pitchFamily="34" charset="0"/>
                <a:ea typeface="Calibri"/>
                <a:cs typeface="Arial" pitchFamily="34" charset="0"/>
              </a:rPr>
              <a:t>God loves you and wants to give you His goodness! But…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646" y="356235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1 John 3:1</a:t>
            </a:r>
            <a:r>
              <a:rPr lang="en-US" b="1" i="1" dirty="0"/>
              <a:t> </a:t>
            </a:r>
            <a:r>
              <a:rPr lang="en-US" i="1" dirty="0"/>
              <a:t>See </a:t>
            </a:r>
            <a:r>
              <a:rPr lang="en-US" i="1" dirty="0" smtClean="0"/>
              <a:t>how </a:t>
            </a:r>
            <a:r>
              <a:rPr lang="en-US" i="1" dirty="0"/>
              <a:t>great a love the Father has bestowed on us, that we would be called children of God; and </a:t>
            </a:r>
            <a:r>
              <a:rPr lang="en-US" i="1" dirty="0" smtClean="0"/>
              <a:t>such we </a:t>
            </a:r>
            <a:r>
              <a:rPr lang="en-US" i="1" dirty="0"/>
              <a:t>are. </a:t>
            </a:r>
          </a:p>
        </p:txBody>
      </p:sp>
    </p:spTree>
    <p:extLst>
      <p:ext uri="{BB962C8B-B14F-4D97-AF65-F5344CB8AC3E}">
        <p14:creationId xmlns:p14="http://schemas.microsoft.com/office/powerpoint/2010/main" val="26602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18048"/>
            <a:ext cx="6553200" cy="64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5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28182" y="683796"/>
            <a:ext cx="5245770" cy="453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THE PROBLEM…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90799" y="1157036"/>
            <a:ext cx="5920535" cy="1573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600" dirty="0" smtClean="0">
                <a:latin typeface="Arial" pitchFamily="34" charset="0"/>
                <a:ea typeface="Calibri"/>
                <a:cs typeface="Arial" pitchFamily="34" charset="0"/>
              </a:rPr>
              <a:t>Although God Loves You...You don’t deserve His Love! Why</a:t>
            </a:r>
            <a:r>
              <a:rPr lang="en-US" sz="2600" dirty="0">
                <a:latin typeface="Arial" pitchFamily="34" charset="0"/>
                <a:ea typeface="Calibri"/>
                <a:cs typeface="Arial" pitchFamily="34" charset="0"/>
              </a:rPr>
              <a:t>? Because </a:t>
            </a:r>
            <a:r>
              <a:rPr lang="en-US" sz="2600" dirty="0" smtClean="0">
                <a:latin typeface="Arial" pitchFamily="34" charset="0"/>
                <a:ea typeface="Calibri"/>
                <a:cs typeface="Arial" pitchFamily="34" charset="0"/>
              </a:rPr>
              <a:t>as we decided earlier you are </a:t>
            </a:r>
            <a:r>
              <a:rPr lang="en-US" sz="2600" dirty="0">
                <a:latin typeface="Arial" pitchFamily="34" charset="0"/>
                <a:ea typeface="Calibri"/>
                <a:cs typeface="Arial" pitchFamily="34" charset="0"/>
              </a:rPr>
              <a:t>born </a:t>
            </a:r>
            <a:r>
              <a:rPr lang="en-US" sz="2600" dirty="0" smtClean="0">
                <a:latin typeface="Arial" pitchFamily="34" charset="0"/>
                <a:ea typeface="Calibri"/>
                <a:cs typeface="Arial" pitchFamily="34" charset="0"/>
              </a:rPr>
              <a:t>trying to find our goodness.</a:t>
            </a:r>
            <a:endParaRPr lang="en-US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26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0" y="2114550"/>
            <a:ext cx="678179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endParaRPr lang="en-US" sz="26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24200" y="2730166"/>
            <a:ext cx="5245770" cy="453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God is </a:t>
            </a:r>
            <a:r>
              <a:rPr lang="en-US" sz="2600" b="1" u="sng" dirty="0" smtClean="0">
                <a:latin typeface="Arial" pitchFamily="34" charset="0"/>
                <a:ea typeface="Calibri"/>
                <a:cs typeface="Arial" pitchFamily="34" charset="0"/>
              </a:rPr>
              <a:t>LOVING</a:t>
            </a: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 and </a:t>
            </a:r>
            <a:r>
              <a:rPr lang="en-US" sz="2600" b="1" u="sng" dirty="0" smtClean="0">
                <a:latin typeface="Arial" pitchFamily="34" charset="0"/>
                <a:ea typeface="Calibri"/>
                <a:cs typeface="Arial" pitchFamily="34" charset="0"/>
              </a:rPr>
              <a:t>JUST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0" y="3409950"/>
            <a:ext cx="6781799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What would you think of God if he let the Boston bomber out of jail because he loved him? 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</a:rPr>
              <a:t>That would make God a crazy God!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19150"/>
            <a:ext cx="226099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671763"/>
            <a:ext cx="5486400" cy="121418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hat if the country that wanted Boston bomber released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Paid off the national debt or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Released a US citizen from their country or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3. Exchanged someone for the bomber to be punished?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Would that be more just?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7400" y="17045"/>
            <a:ext cx="6553200" cy="649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GOSPEL Step 6</a:t>
            </a:r>
            <a:endParaRPr lang="en-US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824790" y="2647950"/>
            <a:ext cx="7162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79" y="800100"/>
            <a:ext cx="353615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038350"/>
            <a:ext cx="5626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Although humanity deserves to be punished for our sin, God decided </a:t>
            </a:r>
            <a:r>
              <a:rPr lang="en-US" sz="2000" b="1" dirty="0" smtClean="0"/>
              <a:t>justice would be served</a:t>
            </a:r>
            <a:r>
              <a:rPr lang="en-US" sz="2000" dirty="0" smtClean="0"/>
              <a:t> if </a:t>
            </a:r>
            <a:r>
              <a:rPr lang="en-US" sz="2000" u="sng" dirty="0" smtClean="0"/>
              <a:t>He took the punishment instead of us </a:t>
            </a:r>
            <a:r>
              <a:rPr lang="en-US" sz="2000" dirty="0" smtClean="0"/>
              <a:t>by coming to earth (in the form of a man named Jesus) and allowing Himself to be killed instead of us!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24790" y="4010620"/>
            <a:ext cx="555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2 Corinthians 5:21: He </a:t>
            </a:r>
            <a:r>
              <a:rPr lang="en-US" i="1" dirty="0"/>
              <a:t>made Him who knew no sin to be </a:t>
            </a:r>
            <a:r>
              <a:rPr lang="en-US" i="1" u="sng" dirty="0"/>
              <a:t>sin on our behalf</a:t>
            </a:r>
            <a:r>
              <a:rPr lang="en-US" i="1" dirty="0"/>
              <a:t>, so that </a:t>
            </a:r>
            <a:r>
              <a:rPr lang="en-US" i="1" u="sng" dirty="0"/>
              <a:t>we might become the righteousness</a:t>
            </a:r>
            <a:r>
              <a:rPr lang="en-US" i="1" dirty="0"/>
              <a:t> of God in Him.</a:t>
            </a:r>
          </a:p>
        </p:txBody>
      </p:sp>
    </p:spTree>
    <p:extLst>
      <p:ext uri="{BB962C8B-B14F-4D97-AF65-F5344CB8AC3E}">
        <p14:creationId xmlns:p14="http://schemas.microsoft.com/office/powerpoint/2010/main" val="32233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1008</Words>
  <Application>Microsoft Office PowerPoint</Application>
  <PresentationFormat>On-screen Show (16:9)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THE GOSPEL Step 2</vt:lpstr>
      <vt:lpstr>THE GOSPEL Step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</dc:creator>
  <cp:lastModifiedBy>Derek DW. Wilder</cp:lastModifiedBy>
  <cp:revision>66</cp:revision>
  <dcterms:created xsi:type="dcterms:W3CDTF">2013-06-10T14:53:40Z</dcterms:created>
  <dcterms:modified xsi:type="dcterms:W3CDTF">2013-09-09T19:10:13Z</dcterms:modified>
</cp:coreProperties>
</file>