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300" r:id="rId3"/>
    <p:sldId id="279" r:id="rId4"/>
    <p:sldId id="291" r:id="rId5"/>
    <p:sldId id="293" r:id="rId6"/>
    <p:sldId id="294" r:id="rId7"/>
    <p:sldId id="280" r:id="rId8"/>
    <p:sldId id="301" r:id="rId9"/>
    <p:sldId id="295" r:id="rId10"/>
    <p:sldId id="283" r:id="rId11"/>
    <p:sldId id="284" r:id="rId12"/>
    <p:sldId id="296" r:id="rId13"/>
    <p:sldId id="297" r:id="rId14"/>
    <p:sldId id="298" r:id="rId15"/>
    <p:sldId id="290" r:id="rId16"/>
    <p:sldId id="299" r:id="rId17"/>
    <p:sldId id="289" r:id="rId18"/>
    <p:sldId id="274" r:id="rId19"/>
    <p:sldId id="302" r:id="rId20"/>
    <p:sldId id="292"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B808"/>
    <a:srgbClr val="00FF00"/>
    <a:srgbClr val="000066"/>
    <a:srgbClr val="000099"/>
    <a:srgbClr val="663300"/>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92" autoAdjust="0"/>
    <p:restoredTop sz="92806" autoAdjust="0"/>
  </p:normalViewPr>
  <p:slideViewPr>
    <p:cSldViewPr>
      <p:cViewPr>
        <p:scale>
          <a:sx n="95" d="100"/>
          <a:sy n="95" d="100"/>
        </p:scale>
        <p:origin x="-1188" y="-396"/>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BD1E28-9F4D-4D1B-9C45-6FC74D3688C3}" type="doc">
      <dgm:prSet loTypeId="urn:microsoft.com/office/officeart/2008/layout/VerticalCurvedList" loCatId="list" qsTypeId="urn:microsoft.com/office/officeart/2005/8/quickstyle/simple1" qsCatId="simple" csTypeId="urn:microsoft.com/office/officeart/2005/8/colors/accent3_1" csCatId="accent3" phldr="1"/>
      <dgm:spPr/>
      <dgm:t>
        <a:bodyPr/>
        <a:lstStyle/>
        <a:p>
          <a:endParaRPr lang="en-US"/>
        </a:p>
      </dgm:t>
    </dgm:pt>
    <dgm:pt modelId="{074057D8-CD3E-4D1B-A452-79CA650CAF3E}">
      <dgm:prSet phldrT="[Text]"/>
      <dgm:spPr>
        <a:ln>
          <a:solidFill>
            <a:srgbClr val="2EB808"/>
          </a:solidFill>
        </a:ln>
      </dgm:spPr>
      <dgm:t>
        <a:bodyPr/>
        <a:lstStyle/>
        <a:p>
          <a:r>
            <a:rPr lang="en-US" dirty="0" smtClean="0"/>
            <a:t>This week you will simply add 5 minutes talking with God each day after we spend 10 minutes listening. </a:t>
          </a:r>
          <a:endParaRPr lang="en-US" dirty="0"/>
        </a:p>
      </dgm:t>
    </dgm:pt>
    <dgm:pt modelId="{B73AE800-1F7D-4991-AA2B-AD04FDDC5919}" type="parTrans" cxnId="{CE9A189D-7ADC-48C5-87F1-821E7061CE10}">
      <dgm:prSet/>
      <dgm:spPr/>
      <dgm:t>
        <a:bodyPr/>
        <a:lstStyle/>
        <a:p>
          <a:endParaRPr lang="en-US"/>
        </a:p>
      </dgm:t>
    </dgm:pt>
    <dgm:pt modelId="{BA77774E-0049-4EDA-B01A-CE19BA9D77AC}" type="sibTrans" cxnId="{CE9A189D-7ADC-48C5-87F1-821E7061CE10}">
      <dgm:prSet/>
      <dgm:spPr>
        <a:solidFill>
          <a:srgbClr val="92D050"/>
        </a:solidFill>
        <a:ln>
          <a:solidFill>
            <a:srgbClr val="2EB808"/>
          </a:solidFill>
        </a:ln>
      </dgm:spPr>
      <dgm:t>
        <a:bodyPr/>
        <a:lstStyle/>
        <a:p>
          <a:endParaRPr lang="en-US"/>
        </a:p>
      </dgm:t>
    </dgm:pt>
    <dgm:pt modelId="{658A9DAB-F5EA-48E5-8C57-675E2AC15BB3}">
      <dgm:prSet phldrT="[Text]"/>
      <dgm:spPr>
        <a:ln>
          <a:solidFill>
            <a:srgbClr val="2EB808"/>
          </a:solidFill>
        </a:ln>
      </dgm:spPr>
      <dgm:t>
        <a:bodyPr/>
        <a:lstStyle/>
        <a:p>
          <a:r>
            <a:rPr lang="en-US" dirty="0" smtClean="0"/>
            <a:t>Each time you talk with God you will also specifically ask Him to reveal to you people and circumstances that He is currently working in.</a:t>
          </a:r>
          <a:endParaRPr lang="en-US" dirty="0"/>
        </a:p>
      </dgm:t>
    </dgm:pt>
    <dgm:pt modelId="{A4BCC932-3AE1-4C45-9588-3DA54AD4036F}" type="parTrans" cxnId="{D0BF5D35-80E9-4C1A-BFC3-AA3B53249A7D}">
      <dgm:prSet/>
      <dgm:spPr/>
      <dgm:t>
        <a:bodyPr/>
        <a:lstStyle/>
        <a:p>
          <a:endParaRPr lang="en-US"/>
        </a:p>
      </dgm:t>
    </dgm:pt>
    <dgm:pt modelId="{3F7F265E-A781-4892-A98B-35DA5A02CE76}" type="sibTrans" cxnId="{D0BF5D35-80E9-4C1A-BFC3-AA3B53249A7D}">
      <dgm:prSet/>
      <dgm:spPr/>
      <dgm:t>
        <a:bodyPr/>
        <a:lstStyle/>
        <a:p>
          <a:endParaRPr lang="en-US"/>
        </a:p>
      </dgm:t>
    </dgm:pt>
    <dgm:pt modelId="{1558435D-C5F5-4D70-A3BE-800F16075F2F}">
      <dgm:prSet phldrT="[Text]"/>
      <dgm:spPr>
        <a:ln>
          <a:solidFill>
            <a:srgbClr val="2EB808"/>
          </a:solidFill>
        </a:ln>
      </dgm:spPr>
      <dgm:t>
        <a:bodyPr/>
        <a:lstStyle/>
        <a:p>
          <a:r>
            <a:rPr lang="en-US" dirty="0" smtClean="0"/>
            <a:t>These areas will be where you join Him in by SHARING His message and SERVING which we will teach you how to do in the next two weeks.</a:t>
          </a:r>
          <a:endParaRPr lang="en-US" dirty="0"/>
        </a:p>
      </dgm:t>
    </dgm:pt>
    <dgm:pt modelId="{7778F278-50B3-4EC2-9BBA-3ABD32DC582F}" type="parTrans" cxnId="{74ABC07B-B056-4CEC-B865-603AA3CA1424}">
      <dgm:prSet/>
      <dgm:spPr/>
      <dgm:t>
        <a:bodyPr/>
        <a:lstStyle/>
        <a:p>
          <a:endParaRPr lang="en-US"/>
        </a:p>
      </dgm:t>
    </dgm:pt>
    <dgm:pt modelId="{36FA8282-B74C-4713-9159-06E77E7BB120}" type="sibTrans" cxnId="{74ABC07B-B056-4CEC-B865-603AA3CA1424}">
      <dgm:prSet/>
      <dgm:spPr/>
      <dgm:t>
        <a:bodyPr/>
        <a:lstStyle/>
        <a:p>
          <a:endParaRPr lang="en-US"/>
        </a:p>
      </dgm:t>
    </dgm:pt>
    <dgm:pt modelId="{9B768C8F-EA76-4AE4-A298-F8DEFFD4019A}">
      <dgm:prSet/>
      <dgm:spPr>
        <a:ln>
          <a:solidFill>
            <a:srgbClr val="2EB808"/>
          </a:solidFill>
        </a:ln>
      </dgm:spPr>
      <dgm:t>
        <a:bodyPr/>
        <a:lstStyle/>
        <a:p>
          <a:r>
            <a:rPr lang="en-US" dirty="0" smtClean="0"/>
            <a:t>Pray for God to be working in the lives of people He brings into your life preparing you for future SHARING and SERVING of those people. </a:t>
          </a:r>
          <a:endParaRPr lang="en-US" dirty="0"/>
        </a:p>
      </dgm:t>
    </dgm:pt>
    <dgm:pt modelId="{D1236628-D98C-450A-B88B-7ECC78902D84}" type="parTrans" cxnId="{6F7FF234-9AC2-4884-B13D-C4A90637D553}">
      <dgm:prSet/>
      <dgm:spPr/>
      <dgm:t>
        <a:bodyPr/>
        <a:lstStyle/>
        <a:p>
          <a:endParaRPr lang="en-US"/>
        </a:p>
      </dgm:t>
    </dgm:pt>
    <dgm:pt modelId="{F14C9096-5BDC-49CE-A97C-9D1CE176975F}" type="sibTrans" cxnId="{6F7FF234-9AC2-4884-B13D-C4A90637D553}">
      <dgm:prSet/>
      <dgm:spPr/>
      <dgm:t>
        <a:bodyPr/>
        <a:lstStyle/>
        <a:p>
          <a:endParaRPr lang="en-US"/>
        </a:p>
      </dgm:t>
    </dgm:pt>
    <dgm:pt modelId="{EFBEB00D-E6B4-46D8-8AD5-854B248A4F0A}">
      <dgm:prSet/>
      <dgm:spPr>
        <a:ln>
          <a:solidFill>
            <a:srgbClr val="2EB808"/>
          </a:solidFill>
        </a:ln>
      </dgm:spPr>
      <dgm:t>
        <a:bodyPr/>
        <a:lstStyle/>
        <a:p>
          <a:r>
            <a:rPr lang="en-US" dirty="0" smtClean="0"/>
            <a:t>Only God can do these things, which is why it is critical that you ask – without God’s involvement, NOTHING happens!</a:t>
          </a:r>
          <a:endParaRPr lang="en-US" dirty="0"/>
        </a:p>
      </dgm:t>
    </dgm:pt>
    <dgm:pt modelId="{CE6CDB8A-F3A0-4C19-8349-8AF361F940F2}" type="parTrans" cxnId="{AB3FD336-485C-45C0-ACD5-8CE099E1CEAD}">
      <dgm:prSet/>
      <dgm:spPr/>
      <dgm:t>
        <a:bodyPr/>
        <a:lstStyle/>
        <a:p>
          <a:endParaRPr lang="en-US"/>
        </a:p>
      </dgm:t>
    </dgm:pt>
    <dgm:pt modelId="{9F92AF24-051B-4874-B0C6-B4E36A0C4E2F}" type="sibTrans" cxnId="{AB3FD336-485C-45C0-ACD5-8CE099E1CEAD}">
      <dgm:prSet/>
      <dgm:spPr/>
      <dgm:t>
        <a:bodyPr/>
        <a:lstStyle/>
        <a:p>
          <a:endParaRPr lang="en-US"/>
        </a:p>
      </dgm:t>
    </dgm:pt>
    <dgm:pt modelId="{F7ADD16F-16A7-4A0D-AAB2-7BD4CDC773DD}" type="pres">
      <dgm:prSet presAssocID="{A7BD1E28-9F4D-4D1B-9C45-6FC74D3688C3}" presName="Name0" presStyleCnt="0">
        <dgm:presLayoutVars>
          <dgm:chMax val="7"/>
          <dgm:chPref val="7"/>
          <dgm:dir/>
        </dgm:presLayoutVars>
      </dgm:prSet>
      <dgm:spPr/>
    </dgm:pt>
    <dgm:pt modelId="{D62092C5-7F0F-4D13-8B59-21BD21C8FDE9}" type="pres">
      <dgm:prSet presAssocID="{A7BD1E28-9F4D-4D1B-9C45-6FC74D3688C3}" presName="Name1" presStyleCnt="0"/>
      <dgm:spPr/>
    </dgm:pt>
    <dgm:pt modelId="{5A4B176C-2BB1-46DE-82B0-56F1113AD343}" type="pres">
      <dgm:prSet presAssocID="{A7BD1E28-9F4D-4D1B-9C45-6FC74D3688C3}" presName="cycle" presStyleCnt="0"/>
      <dgm:spPr/>
    </dgm:pt>
    <dgm:pt modelId="{CE83456E-FA16-4753-86E1-2C04150103F4}" type="pres">
      <dgm:prSet presAssocID="{A7BD1E28-9F4D-4D1B-9C45-6FC74D3688C3}" presName="srcNode" presStyleLbl="node1" presStyleIdx="0" presStyleCnt="5"/>
      <dgm:spPr/>
    </dgm:pt>
    <dgm:pt modelId="{CB661CC9-7AD6-42C3-AEF0-A7A04366107E}" type="pres">
      <dgm:prSet presAssocID="{A7BD1E28-9F4D-4D1B-9C45-6FC74D3688C3}" presName="conn" presStyleLbl="parChTrans1D2" presStyleIdx="0" presStyleCnt="1"/>
      <dgm:spPr/>
    </dgm:pt>
    <dgm:pt modelId="{77B19AF3-D58C-481D-B444-A366D49B2EC5}" type="pres">
      <dgm:prSet presAssocID="{A7BD1E28-9F4D-4D1B-9C45-6FC74D3688C3}" presName="extraNode" presStyleLbl="node1" presStyleIdx="0" presStyleCnt="5"/>
      <dgm:spPr/>
    </dgm:pt>
    <dgm:pt modelId="{2AAA7ABD-EDE6-4027-9893-A07D97966380}" type="pres">
      <dgm:prSet presAssocID="{A7BD1E28-9F4D-4D1B-9C45-6FC74D3688C3}" presName="dstNode" presStyleLbl="node1" presStyleIdx="0" presStyleCnt="5"/>
      <dgm:spPr/>
    </dgm:pt>
    <dgm:pt modelId="{3FC6E750-8373-4002-9CE7-3E875D17BDBC}" type="pres">
      <dgm:prSet presAssocID="{074057D8-CD3E-4D1B-A452-79CA650CAF3E}" presName="text_1" presStyleLbl="node1" presStyleIdx="0" presStyleCnt="5">
        <dgm:presLayoutVars>
          <dgm:bulletEnabled val="1"/>
        </dgm:presLayoutVars>
      </dgm:prSet>
      <dgm:spPr/>
      <dgm:t>
        <a:bodyPr/>
        <a:lstStyle/>
        <a:p>
          <a:endParaRPr lang="en-US"/>
        </a:p>
      </dgm:t>
    </dgm:pt>
    <dgm:pt modelId="{C0C42A10-0DA4-4CB4-BDA6-2B00FC42FEE5}" type="pres">
      <dgm:prSet presAssocID="{074057D8-CD3E-4D1B-A452-79CA650CAF3E}" presName="accent_1" presStyleCnt="0"/>
      <dgm:spPr/>
    </dgm:pt>
    <dgm:pt modelId="{0FEF68E8-6FA4-4ED4-9CD1-39D78F117473}" type="pres">
      <dgm:prSet presAssocID="{074057D8-CD3E-4D1B-A452-79CA650CAF3E}" presName="accentRepeatNode" presStyleLbl="solidFgAcc1" presStyleIdx="0" presStyleCnt="5"/>
      <dgm:spPr>
        <a:solidFill>
          <a:srgbClr val="92D050"/>
        </a:solidFill>
        <a:ln>
          <a:solidFill>
            <a:srgbClr val="2EB808"/>
          </a:solidFill>
        </a:ln>
      </dgm:spPr>
    </dgm:pt>
    <dgm:pt modelId="{69DF7DCD-F621-40E7-81DF-B5B03CB254FF}" type="pres">
      <dgm:prSet presAssocID="{658A9DAB-F5EA-48E5-8C57-675E2AC15BB3}" presName="text_2" presStyleLbl="node1" presStyleIdx="1" presStyleCnt="5">
        <dgm:presLayoutVars>
          <dgm:bulletEnabled val="1"/>
        </dgm:presLayoutVars>
      </dgm:prSet>
      <dgm:spPr/>
      <dgm:t>
        <a:bodyPr/>
        <a:lstStyle/>
        <a:p>
          <a:endParaRPr lang="en-US"/>
        </a:p>
      </dgm:t>
    </dgm:pt>
    <dgm:pt modelId="{FC5FE352-9ABA-4350-8A25-4788EF9E1B35}" type="pres">
      <dgm:prSet presAssocID="{658A9DAB-F5EA-48E5-8C57-675E2AC15BB3}" presName="accent_2" presStyleCnt="0"/>
      <dgm:spPr/>
    </dgm:pt>
    <dgm:pt modelId="{33BAC2C9-35CC-424D-994D-7B0CEB4A8B04}" type="pres">
      <dgm:prSet presAssocID="{658A9DAB-F5EA-48E5-8C57-675E2AC15BB3}" presName="accentRepeatNode" presStyleLbl="solidFgAcc1" presStyleIdx="1" presStyleCnt="5"/>
      <dgm:spPr>
        <a:solidFill>
          <a:srgbClr val="92D050"/>
        </a:solidFill>
        <a:ln>
          <a:solidFill>
            <a:srgbClr val="2EB808"/>
          </a:solidFill>
        </a:ln>
      </dgm:spPr>
    </dgm:pt>
    <dgm:pt modelId="{D475A3B6-A27B-4BD8-BF93-C4E61D8F85BC}" type="pres">
      <dgm:prSet presAssocID="{1558435D-C5F5-4D70-A3BE-800F16075F2F}" presName="text_3" presStyleLbl="node1" presStyleIdx="2" presStyleCnt="5">
        <dgm:presLayoutVars>
          <dgm:bulletEnabled val="1"/>
        </dgm:presLayoutVars>
      </dgm:prSet>
      <dgm:spPr/>
      <dgm:t>
        <a:bodyPr/>
        <a:lstStyle/>
        <a:p>
          <a:endParaRPr lang="en-US"/>
        </a:p>
      </dgm:t>
    </dgm:pt>
    <dgm:pt modelId="{495F9AD5-37D2-449A-8196-73A10C6E0E13}" type="pres">
      <dgm:prSet presAssocID="{1558435D-C5F5-4D70-A3BE-800F16075F2F}" presName="accent_3" presStyleCnt="0"/>
      <dgm:spPr/>
    </dgm:pt>
    <dgm:pt modelId="{63CB9724-84DB-4F1A-83CC-6C9305DF9DE5}" type="pres">
      <dgm:prSet presAssocID="{1558435D-C5F5-4D70-A3BE-800F16075F2F}" presName="accentRepeatNode" presStyleLbl="solidFgAcc1" presStyleIdx="2" presStyleCnt="5"/>
      <dgm:spPr>
        <a:solidFill>
          <a:srgbClr val="92D050"/>
        </a:solidFill>
        <a:ln>
          <a:solidFill>
            <a:srgbClr val="2EB808"/>
          </a:solidFill>
        </a:ln>
      </dgm:spPr>
    </dgm:pt>
    <dgm:pt modelId="{3AB07177-1397-42BC-B060-6C2BAB552F0A}" type="pres">
      <dgm:prSet presAssocID="{9B768C8F-EA76-4AE4-A298-F8DEFFD4019A}" presName="text_4" presStyleLbl="node1" presStyleIdx="3" presStyleCnt="5">
        <dgm:presLayoutVars>
          <dgm:bulletEnabled val="1"/>
        </dgm:presLayoutVars>
      </dgm:prSet>
      <dgm:spPr/>
      <dgm:t>
        <a:bodyPr/>
        <a:lstStyle/>
        <a:p>
          <a:endParaRPr lang="en-US"/>
        </a:p>
      </dgm:t>
    </dgm:pt>
    <dgm:pt modelId="{C6B4B17B-C2D7-4361-A5E2-A5FD0AA95600}" type="pres">
      <dgm:prSet presAssocID="{9B768C8F-EA76-4AE4-A298-F8DEFFD4019A}" presName="accent_4" presStyleCnt="0"/>
      <dgm:spPr/>
    </dgm:pt>
    <dgm:pt modelId="{9EA634E3-DB8D-4D76-A1DE-B52904BD61E3}" type="pres">
      <dgm:prSet presAssocID="{9B768C8F-EA76-4AE4-A298-F8DEFFD4019A}" presName="accentRepeatNode" presStyleLbl="solidFgAcc1" presStyleIdx="3" presStyleCnt="5"/>
      <dgm:spPr>
        <a:solidFill>
          <a:srgbClr val="92D050"/>
        </a:solidFill>
        <a:ln>
          <a:solidFill>
            <a:srgbClr val="2EB808"/>
          </a:solidFill>
        </a:ln>
      </dgm:spPr>
    </dgm:pt>
    <dgm:pt modelId="{CE4BE2B9-527A-4B33-B117-AAF7E3D0AFC7}" type="pres">
      <dgm:prSet presAssocID="{EFBEB00D-E6B4-46D8-8AD5-854B248A4F0A}" presName="text_5" presStyleLbl="node1" presStyleIdx="4" presStyleCnt="5">
        <dgm:presLayoutVars>
          <dgm:bulletEnabled val="1"/>
        </dgm:presLayoutVars>
      </dgm:prSet>
      <dgm:spPr/>
      <dgm:t>
        <a:bodyPr/>
        <a:lstStyle/>
        <a:p>
          <a:endParaRPr lang="en-US"/>
        </a:p>
      </dgm:t>
    </dgm:pt>
    <dgm:pt modelId="{F52DF268-B007-40B1-9DBE-A3F457A1A22A}" type="pres">
      <dgm:prSet presAssocID="{EFBEB00D-E6B4-46D8-8AD5-854B248A4F0A}" presName="accent_5" presStyleCnt="0"/>
      <dgm:spPr/>
    </dgm:pt>
    <dgm:pt modelId="{313AF5A4-D055-4A21-83B8-97C175D412C1}" type="pres">
      <dgm:prSet presAssocID="{EFBEB00D-E6B4-46D8-8AD5-854B248A4F0A}" presName="accentRepeatNode" presStyleLbl="solidFgAcc1" presStyleIdx="4" presStyleCnt="5"/>
      <dgm:spPr>
        <a:solidFill>
          <a:srgbClr val="92D050"/>
        </a:solidFill>
        <a:ln>
          <a:solidFill>
            <a:srgbClr val="2EB808"/>
          </a:solidFill>
        </a:ln>
      </dgm:spPr>
    </dgm:pt>
  </dgm:ptLst>
  <dgm:cxnLst>
    <dgm:cxn modelId="{236208A4-2F59-4824-8FB5-8FF8F0D99BEA}" type="presOf" srcId="{658A9DAB-F5EA-48E5-8C57-675E2AC15BB3}" destId="{69DF7DCD-F621-40E7-81DF-B5B03CB254FF}" srcOrd="0" destOrd="0" presId="urn:microsoft.com/office/officeart/2008/layout/VerticalCurvedList"/>
    <dgm:cxn modelId="{6F7FF234-9AC2-4884-B13D-C4A90637D553}" srcId="{A7BD1E28-9F4D-4D1B-9C45-6FC74D3688C3}" destId="{9B768C8F-EA76-4AE4-A298-F8DEFFD4019A}" srcOrd="3" destOrd="0" parTransId="{D1236628-D98C-450A-B88B-7ECC78902D84}" sibTransId="{F14C9096-5BDC-49CE-A97C-9D1CE176975F}"/>
    <dgm:cxn modelId="{74ABC07B-B056-4CEC-B865-603AA3CA1424}" srcId="{A7BD1E28-9F4D-4D1B-9C45-6FC74D3688C3}" destId="{1558435D-C5F5-4D70-A3BE-800F16075F2F}" srcOrd="2" destOrd="0" parTransId="{7778F278-50B3-4EC2-9BBA-3ABD32DC582F}" sibTransId="{36FA8282-B74C-4713-9159-06E77E7BB120}"/>
    <dgm:cxn modelId="{35AB86EC-D6C9-4D5A-B810-C39BECA3621B}" type="presOf" srcId="{1558435D-C5F5-4D70-A3BE-800F16075F2F}" destId="{D475A3B6-A27B-4BD8-BF93-C4E61D8F85BC}" srcOrd="0" destOrd="0" presId="urn:microsoft.com/office/officeart/2008/layout/VerticalCurvedList"/>
    <dgm:cxn modelId="{A6705DE0-7A66-4195-B08C-FAEB7877E1A6}" type="presOf" srcId="{EFBEB00D-E6B4-46D8-8AD5-854B248A4F0A}" destId="{CE4BE2B9-527A-4B33-B117-AAF7E3D0AFC7}" srcOrd="0" destOrd="0" presId="urn:microsoft.com/office/officeart/2008/layout/VerticalCurvedList"/>
    <dgm:cxn modelId="{AB3FD336-485C-45C0-ACD5-8CE099E1CEAD}" srcId="{A7BD1E28-9F4D-4D1B-9C45-6FC74D3688C3}" destId="{EFBEB00D-E6B4-46D8-8AD5-854B248A4F0A}" srcOrd="4" destOrd="0" parTransId="{CE6CDB8A-F3A0-4C19-8349-8AF361F940F2}" sibTransId="{9F92AF24-051B-4874-B0C6-B4E36A0C4E2F}"/>
    <dgm:cxn modelId="{CE9A189D-7ADC-48C5-87F1-821E7061CE10}" srcId="{A7BD1E28-9F4D-4D1B-9C45-6FC74D3688C3}" destId="{074057D8-CD3E-4D1B-A452-79CA650CAF3E}" srcOrd="0" destOrd="0" parTransId="{B73AE800-1F7D-4991-AA2B-AD04FDDC5919}" sibTransId="{BA77774E-0049-4EDA-B01A-CE19BA9D77AC}"/>
    <dgm:cxn modelId="{10F5A214-9055-44B0-AD55-9B95805E8371}" type="presOf" srcId="{074057D8-CD3E-4D1B-A452-79CA650CAF3E}" destId="{3FC6E750-8373-4002-9CE7-3E875D17BDBC}" srcOrd="0" destOrd="0" presId="urn:microsoft.com/office/officeart/2008/layout/VerticalCurvedList"/>
    <dgm:cxn modelId="{F5D13E4D-F2BE-496B-A824-80A397905F03}" type="presOf" srcId="{9B768C8F-EA76-4AE4-A298-F8DEFFD4019A}" destId="{3AB07177-1397-42BC-B060-6C2BAB552F0A}" srcOrd="0" destOrd="0" presId="urn:microsoft.com/office/officeart/2008/layout/VerticalCurvedList"/>
    <dgm:cxn modelId="{F516A327-ABBA-4489-A3A6-7D60DF939B9D}" type="presOf" srcId="{BA77774E-0049-4EDA-B01A-CE19BA9D77AC}" destId="{CB661CC9-7AD6-42C3-AEF0-A7A04366107E}" srcOrd="0" destOrd="0" presId="urn:microsoft.com/office/officeart/2008/layout/VerticalCurvedList"/>
    <dgm:cxn modelId="{AE6F1427-B3BC-41B1-9034-A78024EC9266}" type="presOf" srcId="{A7BD1E28-9F4D-4D1B-9C45-6FC74D3688C3}" destId="{F7ADD16F-16A7-4A0D-AAB2-7BD4CDC773DD}" srcOrd="0" destOrd="0" presId="urn:microsoft.com/office/officeart/2008/layout/VerticalCurvedList"/>
    <dgm:cxn modelId="{D0BF5D35-80E9-4C1A-BFC3-AA3B53249A7D}" srcId="{A7BD1E28-9F4D-4D1B-9C45-6FC74D3688C3}" destId="{658A9DAB-F5EA-48E5-8C57-675E2AC15BB3}" srcOrd="1" destOrd="0" parTransId="{A4BCC932-3AE1-4C45-9588-3DA54AD4036F}" sibTransId="{3F7F265E-A781-4892-A98B-35DA5A02CE76}"/>
    <dgm:cxn modelId="{1B5424F2-E420-4728-8F0B-15D46EFF3382}" type="presParOf" srcId="{F7ADD16F-16A7-4A0D-AAB2-7BD4CDC773DD}" destId="{D62092C5-7F0F-4D13-8B59-21BD21C8FDE9}" srcOrd="0" destOrd="0" presId="urn:microsoft.com/office/officeart/2008/layout/VerticalCurvedList"/>
    <dgm:cxn modelId="{D224FCAB-6B5C-4BBA-9F9D-F0AA652A2EEF}" type="presParOf" srcId="{D62092C5-7F0F-4D13-8B59-21BD21C8FDE9}" destId="{5A4B176C-2BB1-46DE-82B0-56F1113AD343}" srcOrd="0" destOrd="0" presId="urn:microsoft.com/office/officeart/2008/layout/VerticalCurvedList"/>
    <dgm:cxn modelId="{F308656B-63B3-440C-ADDF-EEA4A319786F}" type="presParOf" srcId="{5A4B176C-2BB1-46DE-82B0-56F1113AD343}" destId="{CE83456E-FA16-4753-86E1-2C04150103F4}" srcOrd="0" destOrd="0" presId="urn:microsoft.com/office/officeart/2008/layout/VerticalCurvedList"/>
    <dgm:cxn modelId="{0BFCFDAC-DD80-41BD-B379-B4C30469A295}" type="presParOf" srcId="{5A4B176C-2BB1-46DE-82B0-56F1113AD343}" destId="{CB661CC9-7AD6-42C3-AEF0-A7A04366107E}" srcOrd="1" destOrd="0" presId="urn:microsoft.com/office/officeart/2008/layout/VerticalCurvedList"/>
    <dgm:cxn modelId="{0BBA0198-6898-4555-BC4C-073FF86B6510}" type="presParOf" srcId="{5A4B176C-2BB1-46DE-82B0-56F1113AD343}" destId="{77B19AF3-D58C-481D-B444-A366D49B2EC5}" srcOrd="2" destOrd="0" presId="urn:microsoft.com/office/officeart/2008/layout/VerticalCurvedList"/>
    <dgm:cxn modelId="{7818CFF9-48F6-43DC-B209-1B12B42D1C45}" type="presParOf" srcId="{5A4B176C-2BB1-46DE-82B0-56F1113AD343}" destId="{2AAA7ABD-EDE6-4027-9893-A07D97966380}" srcOrd="3" destOrd="0" presId="urn:microsoft.com/office/officeart/2008/layout/VerticalCurvedList"/>
    <dgm:cxn modelId="{E9DD86B3-4FF6-4A35-8692-810BF947538C}" type="presParOf" srcId="{D62092C5-7F0F-4D13-8B59-21BD21C8FDE9}" destId="{3FC6E750-8373-4002-9CE7-3E875D17BDBC}" srcOrd="1" destOrd="0" presId="urn:microsoft.com/office/officeart/2008/layout/VerticalCurvedList"/>
    <dgm:cxn modelId="{C39D2B61-44AE-48FF-951A-241666E74EE7}" type="presParOf" srcId="{D62092C5-7F0F-4D13-8B59-21BD21C8FDE9}" destId="{C0C42A10-0DA4-4CB4-BDA6-2B00FC42FEE5}" srcOrd="2" destOrd="0" presId="urn:microsoft.com/office/officeart/2008/layout/VerticalCurvedList"/>
    <dgm:cxn modelId="{205E9273-DE18-4A14-A076-51037954A796}" type="presParOf" srcId="{C0C42A10-0DA4-4CB4-BDA6-2B00FC42FEE5}" destId="{0FEF68E8-6FA4-4ED4-9CD1-39D78F117473}" srcOrd="0" destOrd="0" presId="urn:microsoft.com/office/officeart/2008/layout/VerticalCurvedList"/>
    <dgm:cxn modelId="{16F2377C-8433-43F7-9BAA-50A62A1727A3}" type="presParOf" srcId="{D62092C5-7F0F-4D13-8B59-21BD21C8FDE9}" destId="{69DF7DCD-F621-40E7-81DF-B5B03CB254FF}" srcOrd="3" destOrd="0" presId="urn:microsoft.com/office/officeart/2008/layout/VerticalCurvedList"/>
    <dgm:cxn modelId="{CEC7E74E-0E56-46CE-949B-0401EC327DBE}" type="presParOf" srcId="{D62092C5-7F0F-4D13-8B59-21BD21C8FDE9}" destId="{FC5FE352-9ABA-4350-8A25-4788EF9E1B35}" srcOrd="4" destOrd="0" presId="urn:microsoft.com/office/officeart/2008/layout/VerticalCurvedList"/>
    <dgm:cxn modelId="{73972B09-2508-4BF3-B8C3-39014373CB9C}" type="presParOf" srcId="{FC5FE352-9ABA-4350-8A25-4788EF9E1B35}" destId="{33BAC2C9-35CC-424D-994D-7B0CEB4A8B04}" srcOrd="0" destOrd="0" presId="urn:microsoft.com/office/officeart/2008/layout/VerticalCurvedList"/>
    <dgm:cxn modelId="{82712D84-4A2E-4928-B88F-C717231F8841}" type="presParOf" srcId="{D62092C5-7F0F-4D13-8B59-21BD21C8FDE9}" destId="{D475A3B6-A27B-4BD8-BF93-C4E61D8F85BC}" srcOrd="5" destOrd="0" presId="urn:microsoft.com/office/officeart/2008/layout/VerticalCurvedList"/>
    <dgm:cxn modelId="{4C619DFC-9493-43B9-B6C2-8EE98716EA3E}" type="presParOf" srcId="{D62092C5-7F0F-4D13-8B59-21BD21C8FDE9}" destId="{495F9AD5-37D2-449A-8196-73A10C6E0E13}" srcOrd="6" destOrd="0" presId="urn:microsoft.com/office/officeart/2008/layout/VerticalCurvedList"/>
    <dgm:cxn modelId="{8BFCEEB9-B364-498B-898B-EF7CC50862EB}" type="presParOf" srcId="{495F9AD5-37D2-449A-8196-73A10C6E0E13}" destId="{63CB9724-84DB-4F1A-83CC-6C9305DF9DE5}" srcOrd="0" destOrd="0" presId="urn:microsoft.com/office/officeart/2008/layout/VerticalCurvedList"/>
    <dgm:cxn modelId="{DA25678E-46E5-4B55-B144-4E1E96109314}" type="presParOf" srcId="{D62092C5-7F0F-4D13-8B59-21BD21C8FDE9}" destId="{3AB07177-1397-42BC-B060-6C2BAB552F0A}" srcOrd="7" destOrd="0" presId="urn:microsoft.com/office/officeart/2008/layout/VerticalCurvedList"/>
    <dgm:cxn modelId="{6F75ADA5-6955-423D-99EB-58FAD0E93986}" type="presParOf" srcId="{D62092C5-7F0F-4D13-8B59-21BD21C8FDE9}" destId="{C6B4B17B-C2D7-4361-A5E2-A5FD0AA95600}" srcOrd="8" destOrd="0" presId="urn:microsoft.com/office/officeart/2008/layout/VerticalCurvedList"/>
    <dgm:cxn modelId="{C30A7E68-FE28-48B2-99B0-F2E364C33959}" type="presParOf" srcId="{C6B4B17B-C2D7-4361-A5E2-A5FD0AA95600}" destId="{9EA634E3-DB8D-4D76-A1DE-B52904BD61E3}" srcOrd="0" destOrd="0" presId="urn:microsoft.com/office/officeart/2008/layout/VerticalCurvedList"/>
    <dgm:cxn modelId="{67A6C6C5-D785-44AD-9B08-C1D49B6502BC}" type="presParOf" srcId="{D62092C5-7F0F-4D13-8B59-21BD21C8FDE9}" destId="{CE4BE2B9-527A-4B33-B117-AAF7E3D0AFC7}" srcOrd="9" destOrd="0" presId="urn:microsoft.com/office/officeart/2008/layout/VerticalCurvedList"/>
    <dgm:cxn modelId="{89114D30-29BF-4808-9591-33CA7694D895}" type="presParOf" srcId="{D62092C5-7F0F-4D13-8B59-21BD21C8FDE9}" destId="{F52DF268-B007-40B1-9DBE-A3F457A1A22A}" srcOrd="10" destOrd="0" presId="urn:microsoft.com/office/officeart/2008/layout/VerticalCurvedList"/>
    <dgm:cxn modelId="{8105C8B7-EBA1-4936-B761-976E72CB6918}" type="presParOf" srcId="{F52DF268-B007-40B1-9DBE-A3F457A1A22A}" destId="{313AF5A4-D055-4A21-83B8-97C175D412C1}"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71848E-8F91-482B-95C9-CA796E021507}" type="doc">
      <dgm:prSet loTypeId="urn:microsoft.com/office/officeart/2005/8/layout/chevron2" loCatId="list" qsTypeId="urn:microsoft.com/office/officeart/2005/8/quickstyle/simple5" qsCatId="simple" csTypeId="urn:microsoft.com/office/officeart/2005/8/colors/accent3_2" csCatId="accent3" phldr="1"/>
      <dgm:spPr/>
      <dgm:t>
        <a:bodyPr/>
        <a:lstStyle/>
        <a:p>
          <a:endParaRPr lang="en-US"/>
        </a:p>
      </dgm:t>
    </dgm:pt>
    <dgm:pt modelId="{CE853035-E3AB-4E86-9FF5-13A6C3701AE2}">
      <dgm:prSet custT="1"/>
      <dgm:spPr>
        <a:solidFill>
          <a:srgbClr val="2EB808"/>
        </a:solidFill>
      </dgm:spPr>
      <dgm:t>
        <a:bodyPr/>
        <a:lstStyle/>
        <a:p>
          <a:pPr rtl="0"/>
          <a:r>
            <a:rPr lang="en-US" sz="2200" b="1" dirty="0" smtClean="0"/>
            <a:t>Listening</a:t>
          </a:r>
          <a:endParaRPr lang="en-US" sz="2200" b="1" dirty="0"/>
        </a:p>
      </dgm:t>
    </dgm:pt>
    <dgm:pt modelId="{89F5462E-4D9E-4927-8B39-E41450B59630}" type="parTrans" cxnId="{867BCDD4-C09F-4FB0-8F91-FC28F082256A}">
      <dgm:prSet/>
      <dgm:spPr/>
      <dgm:t>
        <a:bodyPr/>
        <a:lstStyle/>
        <a:p>
          <a:endParaRPr lang="en-US"/>
        </a:p>
      </dgm:t>
    </dgm:pt>
    <dgm:pt modelId="{346F6234-0B8F-459F-80BF-3D3C65FF6327}" type="sibTrans" cxnId="{867BCDD4-C09F-4FB0-8F91-FC28F082256A}">
      <dgm:prSet/>
      <dgm:spPr/>
      <dgm:t>
        <a:bodyPr/>
        <a:lstStyle/>
        <a:p>
          <a:endParaRPr lang="en-US"/>
        </a:p>
      </dgm:t>
    </dgm:pt>
    <dgm:pt modelId="{89388763-C2E6-4B91-BDCD-320086F855E6}">
      <dgm:prSet custT="1"/>
      <dgm:spPr>
        <a:solidFill>
          <a:srgbClr val="2EB808"/>
        </a:solidFill>
      </dgm:spPr>
      <dgm:t>
        <a:bodyPr/>
        <a:lstStyle/>
        <a:p>
          <a:pPr rtl="0"/>
          <a:r>
            <a:rPr lang="en-US" sz="2200" b="1" dirty="0" smtClean="0"/>
            <a:t>Talking</a:t>
          </a:r>
          <a:endParaRPr lang="en-US" sz="2200" b="1" dirty="0"/>
        </a:p>
      </dgm:t>
    </dgm:pt>
    <dgm:pt modelId="{26E0E566-385A-4057-9434-13BCE1A553B9}" type="parTrans" cxnId="{6B05FFA3-8460-4A8E-9D9A-27A7958053D1}">
      <dgm:prSet/>
      <dgm:spPr/>
      <dgm:t>
        <a:bodyPr/>
        <a:lstStyle/>
        <a:p>
          <a:endParaRPr lang="en-US"/>
        </a:p>
      </dgm:t>
    </dgm:pt>
    <dgm:pt modelId="{9138316D-5F9E-4067-B6BF-61CEF266610D}" type="sibTrans" cxnId="{6B05FFA3-8460-4A8E-9D9A-27A7958053D1}">
      <dgm:prSet/>
      <dgm:spPr/>
      <dgm:t>
        <a:bodyPr/>
        <a:lstStyle/>
        <a:p>
          <a:endParaRPr lang="en-US"/>
        </a:p>
      </dgm:t>
    </dgm:pt>
    <dgm:pt modelId="{E012F1FA-8C26-48C7-9665-BC6E7D204B51}">
      <dgm:prSet custT="1"/>
      <dgm:spPr>
        <a:solidFill>
          <a:srgbClr val="2EB808"/>
        </a:solidFill>
      </dgm:spPr>
      <dgm:t>
        <a:bodyPr/>
        <a:lstStyle/>
        <a:p>
          <a:pPr rtl="0"/>
          <a:r>
            <a:rPr lang="en-US" sz="2200" b="1" dirty="0" smtClean="0"/>
            <a:t>Applying</a:t>
          </a:r>
          <a:endParaRPr lang="en-US" sz="2200" b="1" dirty="0"/>
        </a:p>
      </dgm:t>
    </dgm:pt>
    <dgm:pt modelId="{60D1ECCD-FE99-43BE-B121-4A2FB9B4001F}" type="parTrans" cxnId="{504EEBEB-2464-4929-9DED-05D42A21FF8E}">
      <dgm:prSet/>
      <dgm:spPr/>
      <dgm:t>
        <a:bodyPr/>
        <a:lstStyle/>
        <a:p>
          <a:endParaRPr lang="en-US"/>
        </a:p>
      </dgm:t>
    </dgm:pt>
    <dgm:pt modelId="{8C9E69BF-3BCD-44F3-9CB1-FA6AC04CB449}" type="sibTrans" cxnId="{504EEBEB-2464-4929-9DED-05D42A21FF8E}">
      <dgm:prSet/>
      <dgm:spPr/>
      <dgm:t>
        <a:bodyPr/>
        <a:lstStyle/>
        <a:p>
          <a:endParaRPr lang="en-US"/>
        </a:p>
      </dgm:t>
    </dgm:pt>
    <dgm:pt modelId="{46D02D95-C9D7-4B4C-BAF8-760A0E8F152F}">
      <dgm:prSet custT="1"/>
      <dgm:spPr/>
      <dgm:t>
        <a:bodyPr/>
        <a:lstStyle/>
        <a:p>
          <a:pPr rtl="0"/>
          <a:r>
            <a:rPr lang="en-US" sz="1400" b="1" dirty="0" smtClean="0"/>
            <a:t>What did I learn? </a:t>
          </a:r>
          <a:endParaRPr lang="en-US" sz="1400" b="1" dirty="0"/>
        </a:p>
      </dgm:t>
    </dgm:pt>
    <dgm:pt modelId="{C7E8AF1F-CC3B-47CE-B6EE-E9D2FC4E3C3D}" type="parTrans" cxnId="{749A748B-6233-4356-9992-04960269AEC8}">
      <dgm:prSet/>
      <dgm:spPr/>
      <dgm:t>
        <a:bodyPr/>
        <a:lstStyle/>
        <a:p>
          <a:endParaRPr lang="en-US"/>
        </a:p>
      </dgm:t>
    </dgm:pt>
    <dgm:pt modelId="{13D5C65F-7B8E-4014-B2B0-20BBC075B665}" type="sibTrans" cxnId="{749A748B-6233-4356-9992-04960269AEC8}">
      <dgm:prSet/>
      <dgm:spPr/>
      <dgm:t>
        <a:bodyPr/>
        <a:lstStyle/>
        <a:p>
          <a:endParaRPr lang="en-US"/>
        </a:p>
      </dgm:t>
    </dgm:pt>
    <dgm:pt modelId="{8AC76621-A1A8-497D-B01D-467FDDBF5D76}">
      <dgm:prSet custT="1"/>
      <dgm:spPr/>
      <dgm:t>
        <a:bodyPr/>
        <a:lstStyle/>
        <a:p>
          <a:pPr rtl="0"/>
          <a:r>
            <a:rPr lang="en-US" sz="1400" b="1" dirty="0" smtClean="0"/>
            <a:t>What questions came to my mind as I was listening?  </a:t>
          </a:r>
          <a:endParaRPr lang="en-US" sz="1400" b="1" dirty="0"/>
        </a:p>
      </dgm:t>
    </dgm:pt>
    <dgm:pt modelId="{594710F5-2C9A-4F64-816F-9ADDD3DFB198}" type="parTrans" cxnId="{41675BD5-03F0-4E0E-B5E7-F4B2A584BE2E}">
      <dgm:prSet/>
      <dgm:spPr/>
      <dgm:t>
        <a:bodyPr/>
        <a:lstStyle/>
        <a:p>
          <a:endParaRPr lang="en-US"/>
        </a:p>
      </dgm:t>
    </dgm:pt>
    <dgm:pt modelId="{4BADD3EA-335C-4583-8E33-552806B05CFD}" type="sibTrans" cxnId="{41675BD5-03F0-4E0E-B5E7-F4B2A584BE2E}">
      <dgm:prSet/>
      <dgm:spPr/>
      <dgm:t>
        <a:bodyPr/>
        <a:lstStyle/>
        <a:p>
          <a:endParaRPr lang="en-US"/>
        </a:p>
      </dgm:t>
    </dgm:pt>
    <dgm:pt modelId="{8DFC4ACE-8354-4FBD-8A97-FA32B08506B8}">
      <dgm:prSet custT="1"/>
      <dgm:spPr/>
      <dgm:t>
        <a:bodyPr/>
        <a:lstStyle/>
        <a:p>
          <a:pPr rtl="0"/>
          <a:r>
            <a:rPr lang="en-US" sz="1400" b="1" dirty="0" smtClean="0"/>
            <a:t>What did God reveal to me while I was listening to Him today? </a:t>
          </a:r>
          <a:endParaRPr lang="en-US" sz="1400" b="1" dirty="0"/>
        </a:p>
      </dgm:t>
    </dgm:pt>
    <dgm:pt modelId="{1468E125-3AC9-4DEC-8B7E-F3AD0AFD3F82}" type="parTrans" cxnId="{43A6091C-CA91-41B1-A86E-D3AF6C23032D}">
      <dgm:prSet/>
      <dgm:spPr/>
      <dgm:t>
        <a:bodyPr/>
        <a:lstStyle/>
        <a:p>
          <a:endParaRPr lang="en-US"/>
        </a:p>
      </dgm:t>
    </dgm:pt>
    <dgm:pt modelId="{E1DCD233-443B-4D12-B002-9DD7289D895C}" type="sibTrans" cxnId="{43A6091C-CA91-41B1-A86E-D3AF6C23032D}">
      <dgm:prSet/>
      <dgm:spPr/>
      <dgm:t>
        <a:bodyPr/>
        <a:lstStyle/>
        <a:p>
          <a:endParaRPr lang="en-US"/>
        </a:p>
      </dgm:t>
    </dgm:pt>
    <dgm:pt modelId="{C83CB41D-CB1A-4B4B-83DB-A8977EE31F09}">
      <dgm:prSet custT="1"/>
      <dgm:spPr/>
      <dgm:t>
        <a:bodyPr/>
        <a:lstStyle/>
        <a:p>
          <a:pPr rtl="0"/>
          <a:r>
            <a:rPr lang="en-US" sz="1400" b="1" dirty="0" smtClean="0"/>
            <a:t>List the specific items:</a:t>
          </a:r>
          <a:endParaRPr lang="en-US" sz="1400" b="1" dirty="0"/>
        </a:p>
      </dgm:t>
    </dgm:pt>
    <dgm:pt modelId="{BB119B36-E58E-4C0B-87A3-3A6F127BB2D9}" type="parTrans" cxnId="{129F074F-6B5B-475C-AFBA-0DAE0ABF4635}">
      <dgm:prSet/>
      <dgm:spPr/>
      <dgm:t>
        <a:bodyPr/>
        <a:lstStyle/>
        <a:p>
          <a:endParaRPr lang="en-US"/>
        </a:p>
      </dgm:t>
    </dgm:pt>
    <dgm:pt modelId="{13DBA57B-3C05-4332-BF3E-57CD47A3B983}" type="sibTrans" cxnId="{129F074F-6B5B-475C-AFBA-0DAE0ABF4635}">
      <dgm:prSet/>
      <dgm:spPr/>
      <dgm:t>
        <a:bodyPr/>
        <a:lstStyle/>
        <a:p>
          <a:endParaRPr lang="en-US"/>
        </a:p>
      </dgm:t>
    </dgm:pt>
    <dgm:pt modelId="{D2129846-4F46-4724-B24D-D23C34EF89B4}">
      <dgm:prSet custT="1"/>
      <dgm:spPr/>
      <dgm:t>
        <a:bodyPr/>
        <a:lstStyle/>
        <a:p>
          <a:pPr rtl="0"/>
          <a:r>
            <a:rPr lang="en-US" sz="1400" b="1" dirty="0" smtClean="0"/>
            <a:t>Write down an unhealthy emotion you experienced over the last 24 hours,   its related thought and action. </a:t>
          </a:r>
          <a:endParaRPr lang="en-US" sz="1400" b="1" dirty="0"/>
        </a:p>
      </dgm:t>
    </dgm:pt>
    <dgm:pt modelId="{74EF08B3-63F0-4969-8846-82CE6D525100}" type="parTrans" cxnId="{A49AFFD3-65C8-47BB-BB67-E72542CFA939}">
      <dgm:prSet/>
      <dgm:spPr/>
      <dgm:t>
        <a:bodyPr/>
        <a:lstStyle/>
        <a:p>
          <a:endParaRPr lang="en-US"/>
        </a:p>
      </dgm:t>
    </dgm:pt>
    <dgm:pt modelId="{7EAA194C-9611-482B-BBEC-D1D27617BF0E}" type="sibTrans" cxnId="{A49AFFD3-65C8-47BB-BB67-E72542CFA939}">
      <dgm:prSet/>
      <dgm:spPr/>
      <dgm:t>
        <a:bodyPr/>
        <a:lstStyle/>
        <a:p>
          <a:endParaRPr lang="en-US"/>
        </a:p>
      </dgm:t>
    </dgm:pt>
    <dgm:pt modelId="{6602D4CD-4858-4D78-B41B-D8A874277989}">
      <dgm:prSet custT="1"/>
      <dgm:spPr/>
      <dgm:t>
        <a:bodyPr/>
        <a:lstStyle/>
        <a:p>
          <a:pPr rtl="0"/>
          <a:r>
            <a:rPr lang="en-US" sz="1400" b="1" dirty="0" smtClean="0"/>
            <a:t>What thought or belief does He want you to change? </a:t>
          </a:r>
          <a:endParaRPr lang="en-US" sz="1400" b="1" dirty="0"/>
        </a:p>
      </dgm:t>
    </dgm:pt>
    <dgm:pt modelId="{38A33A55-1CCD-43D4-B2F7-6572C032ACAA}" type="parTrans" cxnId="{D9487852-D2E9-43A3-8B0B-41B103B258D1}">
      <dgm:prSet/>
      <dgm:spPr/>
      <dgm:t>
        <a:bodyPr/>
        <a:lstStyle/>
        <a:p>
          <a:endParaRPr lang="en-US"/>
        </a:p>
      </dgm:t>
    </dgm:pt>
    <dgm:pt modelId="{684FB1C1-B90B-491C-A6A3-BC7FFDFC4F62}" type="sibTrans" cxnId="{D9487852-D2E9-43A3-8B0B-41B103B258D1}">
      <dgm:prSet/>
      <dgm:spPr/>
      <dgm:t>
        <a:bodyPr/>
        <a:lstStyle/>
        <a:p>
          <a:endParaRPr lang="en-US"/>
        </a:p>
      </dgm:t>
    </dgm:pt>
    <dgm:pt modelId="{3960467E-0BA0-4D88-BB2D-4864ED01AA20}">
      <dgm:prSet custT="1"/>
      <dgm:spPr/>
      <dgm:t>
        <a:bodyPr/>
        <a:lstStyle/>
        <a:p>
          <a:pPr rtl="0"/>
          <a:r>
            <a:rPr lang="en-US" sz="1400" b="1" dirty="0" smtClean="0"/>
            <a:t>What is the new thought or belief? </a:t>
          </a:r>
          <a:endParaRPr lang="en-US" sz="1400" b="1" dirty="0"/>
        </a:p>
      </dgm:t>
    </dgm:pt>
    <dgm:pt modelId="{07BB4227-5A59-496A-9169-EF6E623B4775}" type="parTrans" cxnId="{EB5E72AB-498B-4CE5-B578-9683F01B70F5}">
      <dgm:prSet/>
      <dgm:spPr/>
      <dgm:t>
        <a:bodyPr/>
        <a:lstStyle/>
        <a:p>
          <a:endParaRPr lang="en-US"/>
        </a:p>
      </dgm:t>
    </dgm:pt>
    <dgm:pt modelId="{7EB29177-3323-4F7F-BD9B-CA4D8ACF6EB7}" type="sibTrans" cxnId="{EB5E72AB-498B-4CE5-B578-9683F01B70F5}">
      <dgm:prSet/>
      <dgm:spPr/>
      <dgm:t>
        <a:bodyPr/>
        <a:lstStyle/>
        <a:p>
          <a:endParaRPr lang="en-US"/>
        </a:p>
      </dgm:t>
    </dgm:pt>
    <dgm:pt modelId="{B0BF57BF-C2D1-4FF5-988A-0E4C5048E76D}">
      <dgm:prSet custT="1"/>
      <dgm:spPr/>
      <dgm:t>
        <a:bodyPr/>
        <a:lstStyle/>
        <a:p>
          <a:pPr rtl="0"/>
          <a:r>
            <a:rPr lang="en-US" sz="1400" b="1" dirty="0" smtClean="0"/>
            <a:t>What person is He prompting you to reach out to?</a:t>
          </a:r>
          <a:endParaRPr lang="en-US" sz="1400" b="1" dirty="0"/>
        </a:p>
      </dgm:t>
    </dgm:pt>
    <dgm:pt modelId="{30720FA7-8760-4977-857C-7E554BF2C838}" type="parTrans" cxnId="{5073814C-0497-402A-87B3-B5F6F014E6B7}">
      <dgm:prSet/>
      <dgm:spPr/>
      <dgm:t>
        <a:bodyPr/>
        <a:lstStyle/>
        <a:p>
          <a:endParaRPr lang="en-US"/>
        </a:p>
      </dgm:t>
    </dgm:pt>
    <dgm:pt modelId="{129FC294-A9E3-4FE0-A9E4-8E0552CBDA11}" type="sibTrans" cxnId="{5073814C-0497-402A-87B3-B5F6F014E6B7}">
      <dgm:prSet/>
      <dgm:spPr/>
      <dgm:t>
        <a:bodyPr/>
        <a:lstStyle/>
        <a:p>
          <a:endParaRPr lang="en-US"/>
        </a:p>
      </dgm:t>
    </dgm:pt>
    <dgm:pt modelId="{E8A2E341-00CB-4A30-B100-8312F3E51278}">
      <dgm:prSet custT="1"/>
      <dgm:spPr/>
      <dgm:t>
        <a:bodyPr/>
        <a:lstStyle/>
        <a:p>
          <a:pPr rtl="0"/>
          <a:r>
            <a:rPr lang="en-US" sz="1400" b="1" dirty="0" smtClean="0"/>
            <a:t>What action or emotion is He prompting you to address? </a:t>
          </a:r>
          <a:endParaRPr lang="en-US" sz="1400" b="1" dirty="0"/>
        </a:p>
      </dgm:t>
    </dgm:pt>
    <dgm:pt modelId="{E7C12152-9F93-4D1D-9330-E13725691E22}" type="parTrans" cxnId="{912CD73D-4713-4E09-A7E8-03586FF7803C}">
      <dgm:prSet/>
      <dgm:spPr/>
      <dgm:t>
        <a:bodyPr/>
        <a:lstStyle/>
        <a:p>
          <a:endParaRPr lang="en-US"/>
        </a:p>
      </dgm:t>
    </dgm:pt>
    <dgm:pt modelId="{12E76BE0-651F-4780-AC08-EE86B9597FF1}" type="sibTrans" cxnId="{912CD73D-4713-4E09-A7E8-03586FF7803C}">
      <dgm:prSet/>
      <dgm:spPr/>
      <dgm:t>
        <a:bodyPr/>
        <a:lstStyle/>
        <a:p>
          <a:endParaRPr lang="en-US"/>
        </a:p>
      </dgm:t>
    </dgm:pt>
    <dgm:pt modelId="{508132F7-0B75-4895-80A1-3F6B648617A9}">
      <dgm:prSet custT="1"/>
      <dgm:spPr/>
      <dgm:t>
        <a:bodyPr/>
        <a:lstStyle/>
        <a:p>
          <a:pPr rtl="0"/>
          <a:r>
            <a:rPr lang="en-US" sz="1400" b="1" dirty="0" smtClean="0"/>
            <a:t>I thanked God for</a:t>
          </a:r>
          <a:endParaRPr lang="en-US" sz="1400" b="1" dirty="0"/>
        </a:p>
      </dgm:t>
    </dgm:pt>
    <dgm:pt modelId="{A690285B-5D01-4123-9304-CE876094D4F0}" type="parTrans" cxnId="{CBCB2F31-B75B-481D-B0EE-82E022FB02DD}">
      <dgm:prSet/>
      <dgm:spPr/>
      <dgm:t>
        <a:bodyPr/>
        <a:lstStyle/>
        <a:p>
          <a:endParaRPr lang="en-US"/>
        </a:p>
      </dgm:t>
    </dgm:pt>
    <dgm:pt modelId="{AB47D044-E2FA-4EE4-ACAF-8E0B3BD0C215}" type="sibTrans" cxnId="{CBCB2F31-B75B-481D-B0EE-82E022FB02DD}">
      <dgm:prSet/>
      <dgm:spPr/>
      <dgm:t>
        <a:bodyPr/>
        <a:lstStyle/>
        <a:p>
          <a:endParaRPr lang="en-US"/>
        </a:p>
      </dgm:t>
    </dgm:pt>
    <dgm:pt modelId="{FCBDDEEC-75FD-4BCF-B3E0-FC3ED45EEB10}">
      <dgm:prSet custT="1"/>
      <dgm:spPr/>
      <dgm:t>
        <a:bodyPr/>
        <a:lstStyle/>
        <a:p>
          <a:pPr rtl="0"/>
          <a:r>
            <a:rPr lang="en-US" sz="1400" b="1" dirty="0" smtClean="0"/>
            <a:t>I asked God for </a:t>
          </a:r>
          <a:endParaRPr lang="en-US" sz="1400" b="1" dirty="0"/>
        </a:p>
      </dgm:t>
    </dgm:pt>
    <dgm:pt modelId="{3984AB30-A00D-447B-8B1B-9E7E5445E9AC}" type="parTrans" cxnId="{D85BB0DE-39B5-41DA-8699-511A3BE44E87}">
      <dgm:prSet/>
      <dgm:spPr/>
      <dgm:t>
        <a:bodyPr/>
        <a:lstStyle/>
        <a:p>
          <a:endParaRPr lang="en-US"/>
        </a:p>
      </dgm:t>
    </dgm:pt>
    <dgm:pt modelId="{629DDE60-F992-494C-B3B2-1331FDAD1936}" type="sibTrans" cxnId="{D85BB0DE-39B5-41DA-8699-511A3BE44E87}">
      <dgm:prSet/>
      <dgm:spPr/>
      <dgm:t>
        <a:bodyPr/>
        <a:lstStyle/>
        <a:p>
          <a:endParaRPr lang="en-US"/>
        </a:p>
      </dgm:t>
    </dgm:pt>
    <dgm:pt modelId="{44F9A1A4-E74A-4E8D-9EF7-802ED0E8CD14}">
      <dgm:prSet custT="1"/>
      <dgm:spPr/>
      <dgm:t>
        <a:bodyPr/>
        <a:lstStyle/>
        <a:p>
          <a:pPr rtl="0"/>
          <a:r>
            <a:rPr lang="en-US" sz="1400" b="1" smtClean="0"/>
            <a:t>I </a:t>
          </a:r>
          <a:r>
            <a:rPr lang="en-US" sz="1400" b="1" dirty="0" smtClean="0"/>
            <a:t>praised God for </a:t>
          </a:r>
          <a:endParaRPr lang="en-US" sz="1400" b="1" dirty="0"/>
        </a:p>
      </dgm:t>
    </dgm:pt>
    <dgm:pt modelId="{2BE9EAAD-DB0C-4DB8-B2C0-7889B034669C}" type="parTrans" cxnId="{4A6B509A-AAFA-4E27-B4DD-DFA26A215B67}">
      <dgm:prSet/>
      <dgm:spPr/>
      <dgm:t>
        <a:bodyPr/>
        <a:lstStyle/>
        <a:p>
          <a:endParaRPr lang="en-US"/>
        </a:p>
      </dgm:t>
    </dgm:pt>
    <dgm:pt modelId="{B9DD4D0C-8F1B-429C-B1FA-D32641D55E26}" type="sibTrans" cxnId="{4A6B509A-AAFA-4E27-B4DD-DFA26A215B67}">
      <dgm:prSet/>
      <dgm:spPr/>
      <dgm:t>
        <a:bodyPr/>
        <a:lstStyle/>
        <a:p>
          <a:endParaRPr lang="en-US"/>
        </a:p>
      </dgm:t>
    </dgm:pt>
    <dgm:pt modelId="{04F00957-D023-4F30-AEFE-61379E557FF4}">
      <dgm:prSet custT="1"/>
      <dgm:spPr/>
      <dgm:t>
        <a:bodyPr/>
        <a:lstStyle/>
        <a:p>
          <a:pPr rtl="0"/>
          <a:r>
            <a:rPr lang="en-US" sz="1400" b="1" dirty="0" smtClean="0"/>
            <a:t>I confessed</a:t>
          </a:r>
          <a:endParaRPr lang="en-US" sz="1400" b="1" dirty="0"/>
        </a:p>
      </dgm:t>
    </dgm:pt>
    <dgm:pt modelId="{3A620214-3202-4D12-A30D-C66E57DCA7B6}" type="sibTrans" cxnId="{945C4A87-EB3E-4369-9712-4AE8691402A7}">
      <dgm:prSet/>
      <dgm:spPr/>
      <dgm:t>
        <a:bodyPr/>
        <a:lstStyle/>
        <a:p>
          <a:endParaRPr lang="en-US"/>
        </a:p>
      </dgm:t>
    </dgm:pt>
    <dgm:pt modelId="{6E13DA0A-A13A-491E-850C-229D2D33178B}" type="parTrans" cxnId="{945C4A87-EB3E-4369-9712-4AE8691402A7}">
      <dgm:prSet/>
      <dgm:spPr/>
      <dgm:t>
        <a:bodyPr/>
        <a:lstStyle/>
        <a:p>
          <a:endParaRPr lang="en-US"/>
        </a:p>
      </dgm:t>
    </dgm:pt>
    <dgm:pt modelId="{FD15FFAF-8061-4F78-A17B-AD9F252A63AD}" type="pres">
      <dgm:prSet presAssocID="{5F71848E-8F91-482B-95C9-CA796E021507}" presName="linearFlow" presStyleCnt="0">
        <dgm:presLayoutVars>
          <dgm:dir/>
          <dgm:animLvl val="lvl"/>
          <dgm:resizeHandles val="exact"/>
        </dgm:presLayoutVars>
      </dgm:prSet>
      <dgm:spPr/>
      <dgm:t>
        <a:bodyPr/>
        <a:lstStyle/>
        <a:p>
          <a:endParaRPr lang="en-US"/>
        </a:p>
      </dgm:t>
    </dgm:pt>
    <dgm:pt modelId="{F5B1A69A-7D2B-4006-9504-0BC4FE5F1A21}" type="pres">
      <dgm:prSet presAssocID="{CE853035-E3AB-4E86-9FF5-13A6C3701AE2}" presName="composite" presStyleCnt="0"/>
      <dgm:spPr/>
    </dgm:pt>
    <dgm:pt modelId="{3CC2D2DE-695F-4948-94A5-4BC2F39C89B6}" type="pres">
      <dgm:prSet presAssocID="{CE853035-E3AB-4E86-9FF5-13A6C3701AE2}" presName="parentText" presStyleLbl="alignNode1" presStyleIdx="0" presStyleCnt="3">
        <dgm:presLayoutVars>
          <dgm:chMax val="1"/>
          <dgm:bulletEnabled val="1"/>
        </dgm:presLayoutVars>
      </dgm:prSet>
      <dgm:spPr/>
      <dgm:t>
        <a:bodyPr/>
        <a:lstStyle/>
        <a:p>
          <a:endParaRPr lang="en-US"/>
        </a:p>
      </dgm:t>
    </dgm:pt>
    <dgm:pt modelId="{50E3225C-F14A-4709-98BE-7D9F3C2C0AEC}" type="pres">
      <dgm:prSet presAssocID="{CE853035-E3AB-4E86-9FF5-13A6C3701AE2}" presName="descendantText" presStyleLbl="alignAcc1" presStyleIdx="0" presStyleCnt="3">
        <dgm:presLayoutVars>
          <dgm:bulletEnabled val="1"/>
        </dgm:presLayoutVars>
      </dgm:prSet>
      <dgm:spPr/>
      <dgm:t>
        <a:bodyPr/>
        <a:lstStyle/>
        <a:p>
          <a:endParaRPr lang="en-US"/>
        </a:p>
      </dgm:t>
    </dgm:pt>
    <dgm:pt modelId="{853C9118-90BC-4841-95FD-2E81DBAC9CAE}" type="pres">
      <dgm:prSet presAssocID="{346F6234-0B8F-459F-80BF-3D3C65FF6327}" presName="sp" presStyleCnt="0"/>
      <dgm:spPr/>
    </dgm:pt>
    <dgm:pt modelId="{57C061D2-811B-48AB-AE42-6697CEFCDC3B}" type="pres">
      <dgm:prSet presAssocID="{89388763-C2E6-4B91-BDCD-320086F855E6}" presName="composite" presStyleCnt="0"/>
      <dgm:spPr/>
    </dgm:pt>
    <dgm:pt modelId="{F7474A8E-0414-46E9-B904-31DCD8606C7D}" type="pres">
      <dgm:prSet presAssocID="{89388763-C2E6-4B91-BDCD-320086F855E6}" presName="parentText" presStyleLbl="alignNode1" presStyleIdx="1" presStyleCnt="3" custScaleY="102695">
        <dgm:presLayoutVars>
          <dgm:chMax val="1"/>
          <dgm:bulletEnabled val="1"/>
        </dgm:presLayoutVars>
      </dgm:prSet>
      <dgm:spPr/>
      <dgm:t>
        <a:bodyPr/>
        <a:lstStyle/>
        <a:p>
          <a:endParaRPr lang="en-US"/>
        </a:p>
      </dgm:t>
    </dgm:pt>
    <dgm:pt modelId="{197023E1-BDA1-4502-80FE-1678DA7E4853}" type="pres">
      <dgm:prSet presAssocID="{89388763-C2E6-4B91-BDCD-320086F855E6}" presName="descendantText" presStyleLbl="alignAcc1" presStyleIdx="1" presStyleCnt="3" custScaleY="111091" custLinFactNeighborY="6042">
        <dgm:presLayoutVars>
          <dgm:bulletEnabled val="1"/>
        </dgm:presLayoutVars>
      </dgm:prSet>
      <dgm:spPr/>
      <dgm:t>
        <a:bodyPr/>
        <a:lstStyle/>
        <a:p>
          <a:endParaRPr lang="en-US"/>
        </a:p>
      </dgm:t>
    </dgm:pt>
    <dgm:pt modelId="{1510DC27-E099-4DE2-A15A-B0C32648FEB9}" type="pres">
      <dgm:prSet presAssocID="{9138316D-5F9E-4067-B6BF-61CEF266610D}" presName="sp" presStyleCnt="0"/>
      <dgm:spPr/>
    </dgm:pt>
    <dgm:pt modelId="{C5F9D2F4-E9ED-4175-96A0-181689FBFDE4}" type="pres">
      <dgm:prSet presAssocID="{E012F1FA-8C26-48C7-9665-BC6E7D204B51}" presName="composite" presStyleCnt="0"/>
      <dgm:spPr/>
    </dgm:pt>
    <dgm:pt modelId="{C08F39E5-66CD-44B7-BC14-171EE2A0C078}" type="pres">
      <dgm:prSet presAssocID="{E012F1FA-8C26-48C7-9665-BC6E7D204B51}" presName="parentText" presStyleLbl="alignNode1" presStyleIdx="2" presStyleCnt="3" custScaleY="124584">
        <dgm:presLayoutVars>
          <dgm:chMax val="1"/>
          <dgm:bulletEnabled val="1"/>
        </dgm:presLayoutVars>
      </dgm:prSet>
      <dgm:spPr/>
      <dgm:t>
        <a:bodyPr/>
        <a:lstStyle/>
        <a:p>
          <a:endParaRPr lang="en-US"/>
        </a:p>
      </dgm:t>
    </dgm:pt>
    <dgm:pt modelId="{0C494417-DA82-41E8-858D-0DF52EF055D1}" type="pres">
      <dgm:prSet presAssocID="{E012F1FA-8C26-48C7-9665-BC6E7D204B51}" presName="descendantText" presStyleLbl="alignAcc1" presStyleIdx="2" presStyleCnt="3" custScaleY="141663">
        <dgm:presLayoutVars>
          <dgm:bulletEnabled val="1"/>
        </dgm:presLayoutVars>
      </dgm:prSet>
      <dgm:spPr/>
      <dgm:t>
        <a:bodyPr/>
        <a:lstStyle/>
        <a:p>
          <a:endParaRPr lang="en-US"/>
        </a:p>
      </dgm:t>
    </dgm:pt>
  </dgm:ptLst>
  <dgm:cxnLst>
    <dgm:cxn modelId="{4A6B509A-AAFA-4E27-B4DD-DFA26A215B67}" srcId="{C83CB41D-CB1A-4B4B-83DB-A8977EE31F09}" destId="{44F9A1A4-E74A-4E8D-9EF7-802ED0E8CD14}" srcOrd="0" destOrd="0" parTransId="{2BE9EAAD-DB0C-4DB8-B2C0-7889B034669C}" sibTransId="{B9DD4D0C-8F1B-429C-B1FA-D32641D55E26}"/>
    <dgm:cxn modelId="{CBCB2F31-B75B-481D-B0EE-82E022FB02DD}" srcId="{C83CB41D-CB1A-4B4B-83DB-A8977EE31F09}" destId="{508132F7-0B75-4895-80A1-3F6B648617A9}" srcOrd="2" destOrd="0" parTransId="{A690285B-5D01-4123-9304-CE876094D4F0}" sibTransId="{AB47D044-E2FA-4EE4-ACAF-8E0B3BD0C215}"/>
    <dgm:cxn modelId="{28D39423-2215-4B31-BB3A-4C26EFB31F45}" type="presOf" srcId="{04F00957-D023-4F30-AEFE-61379E557FF4}" destId="{197023E1-BDA1-4502-80FE-1678DA7E4853}" srcOrd="0" destOrd="2" presId="urn:microsoft.com/office/officeart/2005/8/layout/chevron2"/>
    <dgm:cxn modelId="{04814B92-CB5D-412F-B919-80E63F24F7AE}" type="presOf" srcId="{8DFC4ACE-8354-4FBD-8A97-FA32B08506B8}" destId="{50E3225C-F14A-4709-98BE-7D9F3C2C0AEC}" srcOrd="0" destOrd="0" presId="urn:microsoft.com/office/officeart/2005/8/layout/chevron2"/>
    <dgm:cxn modelId="{522739EB-11C6-48EB-86DC-04D9CF675F6C}" type="presOf" srcId="{44F9A1A4-E74A-4E8D-9EF7-802ED0E8CD14}" destId="{197023E1-BDA1-4502-80FE-1678DA7E4853}" srcOrd="0" destOrd="1" presId="urn:microsoft.com/office/officeart/2005/8/layout/chevron2"/>
    <dgm:cxn modelId="{84D93F6B-3B34-4C96-B7E2-6525805FDB55}" type="presOf" srcId="{D2129846-4F46-4724-B24D-D23C34EF89B4}" destId="{0C494417-DA82-41E8-858D-0DF52EF055D1}" srcOrd="0" destOrd="0" presId="urn:microsoft.com/office/officeart/2005/8/layout/chevron2"/>
    <dgm:cxn modelId="{41675BD5-03F0-4E0E-B5E7-F4B2A584BE2E}" srcId="{CE853035-E3AB-4E86-9FF5-13A6C3701AE2}" destId="{8AC76621-A1A8-497D-B01D-467FDDBF5D76}" srcOrd="2" destOrd="0" parTransId="{594710F5-2C9A-4F64-816F-9ADDD3DFB198}" sibTransId="{4BADD3EA-335C-4583-8E33-552806B05CFD}"/>
    <dgm:cxn modelId="{43A6091C-CA91-41B1-A86E-D3AF6C23032D}" srcId="{CE853035-E3AB-4E86-9FF5-13A6C3701AE2}" destId="{8DFC4ACE-8354-4FBD-8A97-FA32B08506B8}" srcOrd="0" destOrd="0" parTransId="{1468E125-3AC9-4DEC-8B7E-F3AD0AFD3F82}" sibTransId="{E1DCD233-443B-4D12-B002-9DD7289D895C}"/>
    <dgm:cxn modelId="{792F1030-5E8B-441E-88BA-BFCDFA00320B}" type="presOf" srcId="{5F71848E-8F91-482B-95C9-CA796E021507}" destId="{FD15FFAF-8061-4F78-A17B-AD9F252A63AD}" srcOrd="0" destOrd="0" presId="urn:microsoft.com/office/officeart/2005/8/layout/chevron2"/>
    <dgm:cxn modelId="{D85BB0DE-39B5-41DA-8699-511A3BE44E87}" srcId="{C83CB41D-CB1A-4B4B-83DB-A8977EE31F09}" destId="{FCBDDEEC-75FD-4BCF-B3E0-FC3ED45EEB10}" srcOrd="3" destOrd="0" parTransId="{3984AB30-A00D-447B-8B1B-9E7E5445E9AC}" sibTransId="{629DDE60-F992-494C-B3B2-1331FDAD1936}"/>
    <dgm:cxn modelId="{41F2363E-E9B9-4C0B-B8FA-8280E72CD60F}" type="presOf" srcId="{8AC76621-A1A8-497D-B01D-467FDDBF5D76}" destId="{50E3225C-F14A-4709-98BE-7D9F3C2C0AEC}" srcOrd="0" destOrd="2" presId="urn:microsoft.com/office/officeart/2005/8/layout/chevron2"/>
    <dgm:cxn modelId="{7720A765-2CDB-4CAF-A772-86D52AF7D938}" type="presOf" srcId="{6602D4CD-4858-4D78-B41B-D8A874277989}" destId="{0C494417-DA82-41E8-858D-0DF52EF055D1}" srcOrd="0" destOrd="1" presId="urn:microsoft.com/office/officeart/2005/8/layout/chevron2"/>
    <dgm:cxn modelId="{6B05FFA3-8460-4A8E-9D9A-27A7958053D1}" srcId="{5F71848E-8F91-482B-95C9-CA796E021507}" destId="{89388763-C2E6-4B91-BDCD-320086F855E6}" srcOrd="1" destOrd="0" parTransId="{26E0E566-385A-4057-9434-13BCE1A553B9}" sibTransId="{9138316D-5F9E-4067-B6BF-61CEF266610D}"/>
    <dgm:cxn modelId="{A4D26A12-B9B2-404C-8A12-33EA360FF035}" type="presOf" srcId="{89388763-C2E6-4B91-BDCD-320086F855E6}" destId="{F7474A8E-0414-46E9-B904-31DCD8606C7D}" srcOrd="0" destOrd="0" presId="urn:microsoft.com/office/officeart/2005/8/layout/chevron2"/>
    <dgm:cxn modelId="{912CD73D-4713-4E09-A7E8-03586FF7803C}" srcId="{E012F1FA-8C26-48C7-9665-BC6E7D204B51}" destId="{E8A2E341-00CB-4A30-B100-8312F3E51278}" srcOrd="3" destOrd="0" parTransId="{E7C12152-9F93-4D1D-9330-E13725691E22}" sibTransId="{12E76BE0-651F-4780-AC08-EE86B9597FF1}"/>
    <dgm:cxn modelId="{4944712D-288D-4F29-9D54-469FE118035B}" type="presOf" srcId="{B0BF57BF-C2D1-4FF5-988A-0E4C5048E76D}" destId="{0C494417-DA82-41E8-858D-0DF52EF055D1}" srcOrd="0" destOrd="4" presId="urn:microsoft.com/office/officeart/2005/8/layout/chevron2"/>
    <dgm:cxn modelId="{02669AF0-564A-4A92-B6A1-9CAA38E90911}" type="presOf" srcId="{C83CB41D-CB1A-4B4B-83DB-A8977EE31F09}" destId="{197023E1-BDA1-4502-80FE-1678DA7E4853}" srcOrd="0" destOrd="0" presId="urn:microsoft.com/office/officeart/2005/8/layout/chevron2"/>
    <dgm:cxn modelId="{749A748B-6233-4356-9992-04960269AEC8}" srcId="{CE853035-E3AB-4E86-9FF5-13A6C3701AE2}" destId="{46D02D95-C9D7-4B4C-BAF8-760A0E8F152F}" srcOrd="1" destOrd="0" parTransId="{C7E8AF1F-CC3B-47CE-B6EE-E9D2FC4E3C3D}" sibTransId="{13D5C65F-7B8E-4014-B2B0-20BBC075B665}"/>
    <dgm:cxn modelId="{5073814C-0497-402A-87B3-B5F6F014E6B7}" srcId="{E012F1FA-8C26-48C7-9665-BC6E7D204B51}" destId="{B0BF57BF-C2D1-4FF5-988A-0E4C5048E76D}" srcOrd="4" destOrd="0" parTransId="{30720FA7-8760-4977-857C-7E554BF2C838}" sibTransId="{129FC294-A9E3-4FE0-A9E4-8E0552CBDA11}"/>
    <dgm:cxn modelId="{D9487852-D2E9-43A3-8B0B-41B103B258D1}" srcId="{E012F1FA-8C26-48C7-9665-BC6E7D204B51}" destId="{6602D4CD-4858-4D78-B41B-D8A874277989}" srcOrd="1" destOrd="0" parTransId="{38A33A55-1CCD-43D4-B2F7-6572C032ACAA}" sibTransId="{684FB1C1-B90B-491C-A6A3-BC7FFDFC4F62}"/>
    <dgm:cxn modelId="{EB5E72AB-498B-4CE5-B578-9683F01B70F5}" srcId="{E012F1FA-8C26-48C7-9665-BC6E7D204B51}" destId="{3960467E-0BA0-4D88-BB2D-4864ED01AA20}" srcOrd="2" destOrd="0" parTransId="{07BB4227-5A59-496A-9169-EF6E623B4775}" sibTransId="{7EB29177-3323-4F7F-BD9B-CA4D8ACF6EB7}"/>
    <dgm:cxn modelId="{F7EE6636-9FA7-4784-B533-CB9284CB5B82}" type="presOf" srcId="{E8A2E341-00CB-4A30-B100-8312F3E51278}" destId="{0C494417-DA82-41E8-858D-0DF52EF055D1}" srcOrd="0" destOrd="3" presId="urn:microsoft.com/office/officeart/2005/8/layout/chevron2"/>
    <dgm:cxn modelId="{945C4A87-EB3E-4369-9712-4AE8691402A7}" srcId="{C83CB41D-CB1A-4B4B-83DB-A8977EE31F09}" destId="{04F00957-D023-4F30-AEFE-61379E557FF4}" srcOrd="1" destOrd="0" parTransId="{6E13DA0A-A13A-491E-850C-229D2D33178B}" sibTransId="{3A620214-3202-4D12-A30D-C66E57DCA7B6}"/>
    <dgm:cxn modelId="{A6E0A89B-7457-462F-8645-CF0F8E9CBA93}" type="presOf" srcId="{46D02D95-C9D7-4B4C-BAF8-760A0E8F152F}" destId="{50E3225C-F14A-4709-98BE-7D9F3C2C0AEC}" srcOrd="0" destOrd="1" presId="urn:microsoft.com/office/officeart/2005/8/layout/chevron2"/>
    <dgm:cxn modelId="{34EC60AC-3592-49A1-83FC-F4180B73846E}" type="presOf" srcId="{3960467E-0BA0-4D88-BB2D-4864ED01AA20}" destId="{0C494417-DA82-41E8-858D-0DF52EF055D1}" srcOrd="0" destOrd="2" presId="urn:microsoft.com/office/officeart/2005/8/layout/chevron2"/>
    <dgm:cxn modelId="{D25659AE-F4E0-4E4D-A9EA-0C3059D1BC77}" type="presOf" srcId="{508132F7-0B75-4895-80A1-3F6B648617A9}" destId="{197023E1-BDA1-4502-80FE-1678DA7E4853}" srcOrd="0" destOrd="3" presId="urn:microsoft.com/office/officeart/2005/8/layout/chevron2"/>
    <dgm:cxn modelId="{A49AFFD3-65C8-47BB-BB67-E72542CFA939}" srcId="{E012F1FA-8C26-48C7-9665-BC6E7D204B51}" destId="{D2129846-4F46-4724-B24D-D23C34EF89B4}" srcOrd="0" destOrd="0" parTransId="{74EF08B3-63F0-4969-8846-82CE6D525100}" sibTransId="{7EAA194C-9611-482B-BBEC-D1D27617BF0E}"/>
    <dgm:cxn modelId="{B72B4C14-3DC1-4864-AA69-603709A0148E}" type="presOf" srcId="{CE853035-E3AB-4E86-9FF5-13A6C3701AE2}" destId="{3CC2D2DE-695F-4948-94A5-4BC2F39C89B6}" srcOrd="0" destOrd="0" presId="urn:microsoft.com/office/officeart/2005/8/layout/chevron2"/>
    <dgm:cxn modelId="{504EEBEB-2464-4929-9DED-05D42A21FF8E}" srcId="{5F71848E-8F91-482B-95C9-CA796E021507}" destId="{E012F1FA-8C26-48C7-9665-BC6E7D204B51}" srcOrd="2" destOrd="0" parTransId="{60D1ECCD-FE99-43BE-B121-4A2FB9B4001F}" sibTransId="{8C9E69BF-3BCD-44F3-9CB1-FA6AC04CB449}"/>
    <dgm:cxn modelId="{867BCDD4-C09F-4FB0-8F91-FC28F082256A}" srcId="{5F71848E-8F91-482B-95C9-CA796E021507}" destId="{CE853035-E3AB-4E86-9FF5-13A6C3701AE2}" srcOrd="0" destOrd="0" parTransId="{89F5462E-4D9E-4927-8B39-E41450B59630}" sibTransId="{346F6234-0B8F-459F-80BF-3D3C65FF6327}"/>
    <dgm:cxn modelId="{129F074F-6B5B-475C-AFBA-0DAE0ABF4635}" srcId="{89388763-C2E6-4B91-BDCD-320086F855E6}" destId="{C83CB41D-CB1A-4B4B-83DB-A8977EE31F09}" srcOrd="0" destOrd="0" parTransId="{BB119B36-E58E-4C0B-87A3-3A6F127BB2D9}" sibTransId="{13DBA57B-3C05-4332-BF3E-57CD47A3B983}"/>
    <dgm:cxn modelId="{16E09AE8-DEB8-4480-9625-5594AA8731A0}" type="presOf" srcId="{FCBDDEEC-75FD-4BCF-B3E0-FC3ED45EEB10}" destId="{197023E1-BDA1-4502-80FE-1678DA7E4853}" srcOrd="0" destOrd="4" presId="urn:microsoft.com/office/officeart/2005/8/layout/chevron2"/>
    <dgm:cxn modelId="{4DB70CD0-224C-4234-BE4B-841F979AC755}" type="presOf" srcId="{E012F1FA-8C26-48C7-9665-BC6E7D204B51}" destId="{C08F39E5-66CD-44B7-BC14-171EE2A0C078}" srcOrd="0" destOrd="0" presId="urn:microsoft.com/office/officeart/2005/8/layout/chevron2"/>
    <dgm:cxn modelId="{ECE3F62B-4868-458E-9086-92F80452A434}" type="presParOf" srcId="{FD15FFAF-8061-4F78-A17B-AD9F252A63AD}" destId="{F5B1A69A-7D2B-4006-9504-0BC4FE5F1A21}" srcOrd="0" destOrd="0" presId="urn:microsoft.com/office/officeart/2005/8/layout/chevron2"/>
    <dgm:cxn modelId="{DFAC6ECC-F2EC-43F8-B67A-52C8992A2BF5}" type="presParOf" srcId="{F5B1A69A-7D2B-4006-9504-0BC4FE5F1A21}" destId="{3CC2D2DE-695F-4948-94A5-4BC2F39C89B6}" srcOrd="0" destOrd="0" presId="urn:microsoft.com/office/officeart/2005/8/layout/chevron2"/>
    <dgm:cxn modelId="{3CEBF103-D9FD-4E7A-A54B-074FE87FD192}" type="presParOf" srcId="{F5B1A69A-7D2B-4006-9504-0BC4FE5F1A21}" destId="{50E3225C-F14A-4709-98BE-7D9F3C2C0AEC}" srcOrd="1" destOrd="0" presId="urn:microsoft.com/office/officeart/2005/8/layout/chevron2"/>
    <dgm:cxn modelId="{22B74089-64AC-40B3-9C21-50B5592B7560}" type="presParOf" srcId="{FD15FFAF-8061-4F78-A17B-AD9F252A63AD}" destId="{853C9118-90BC-4841-95FD-2E81DBAC9CAE}" srcOrd="1" destOrd="0" presId="urn:microsoft.com/office/officeart/2005/8/layout/chevron2"/>
    <dgm:cxn modelId="{22F49DBB-C373-4EFC-9B85-F936ECB59E12}" type="presParOf" srcId="{FD15FFAF-8061-4F78-A17B-AD9F252A63AD}" destId="{57C061D2-811B-48AB-AE42-6697CEFCDC3B}" srcOrd="2" destOrd="0" presId="urn:microsoft.com/office/officeart/2005/8/layout/chevron2"/>
    <dgm:cxn modelId="{5CA4A341-6CC8-45B8-A942-2E984D048ED3}" type="presParOf" srcId="{57C061D2-811B-48AB-AE42-6697CEFCDC3B}" destId="{F7474A8E-0414-46E9-B904-31DCD8606C7D}" srcOrd="0" destOrd="0" presId="urn:microsoft.com/office/officeart/2005/8/layout/chevron2"/>
    <dgm:cxn modelId="{5F42AC7B-0BD1-43DA-AB88-1C8247E0CCFC}" type="presParOf" srcId="{57C061D2-811B-48AB-AE42-6697CEFCDC3B}" destId="{197023E1-BDA1-4502-80FE-1678DA7E4853}" srcOrd="1" destOrd="0" presId="urn:microsoft.com/office/officeart/2005/8/layout/chevron2"/>
    <dgm:cxn modelId="{ADCA2FEF-BAEF-4D8E-B5A2-2F4E32255072}" type="presParOf" srcId="{FD15FFAF-8061-4F78-A17B-AD9F252A63AD}" destId="{1510DC27-E099-4DE2-A15A-B0C32648FEB9}" srcOrd="3" destOrd="0" presId="urn:microsoft.com/office/officeart/2005/8/layout/chevron2"/>
    <dgm:cxn modelId="{2D800DE9-77DF-487F-86C5-D974BE317584}" type="presParOf" srcId="{FD15FFAF-8061-4F78-A17B-AD9F252A63AD}" destId="{C5F9D2F4-E9ED-4175-96A0-181689FBFDE4}" srcOrd="4" destOrd="0" presId="urn:microsoft.com/office/officeart/2005/8/layout/chevron2"/>
    <dgm:cxn modelId="{049E5DA3-4095-4C07-B4EA-9351EDC6F58B}" type="presParOf" srcId="{C5F9D2F4-E9ED-4175-96A0-181689FBFDE4}" destId="{C08F39E5-66CD-44B7-BC14-171EE2A0C078}" srcOrd="0" destOrd="0" presId="urn:microsoft.com/office/officeart/2005/8/layout/chevron2"/>
    <dgm:cxn modelId="{C3190CCB-9B83-4B18-9969-F617CBE59585}" type="presParOf" srcId="{C5F9D2F4-E9ED-4175-96A0-181689FBFDE4}" destId="{0C494417-DA82-41E8-858D-0DF52EF055D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661CC9-7AD6-42C3-AEF0-A7A04366107E}">
      <dsp:nvSpPr>
        <dsp:cNvPr id="0" name=""/>
        <dsp:cNvSpPr/>
      </dsp:nvSpPr>
      <dsp:spPr>
        <a:xfrm>
          <a:off x="-4443465" y="-681471"/>
          <a:ext cx="5293593" cy="5293593"/>
        </a:xfrm>
        <a:prstGeom prst="blockArc">
          <a:avLst>
            <a:gd name="adj1" fmla="val 18900000"/>
            <a:gd name="adj2" fmla="val 2700000"/>
            <a:gd name="adj3" fmla="val 408"/>
          </a:avLst>
        </a:prstGeom>
        <a:solidFill>
          <a:srgbClr val="92D050"/>
        </a:solidFill>
        <a:ln w="25400" cap="flat" cmpd="sng" algn="ctr">
          <a:solidFill>
            <a:srgbClr val="2EB808"/>
          </a:solidFill>
          <a:prstDash val="solid"/>
        </a:ln>
        <a:effectLst/>
      </dsp:spPr>
      <dsp:style>
        <a:lnRef idx="2">
          <a:scrgbClr r="0" g="0" b="0"/>
        </a:lnRef>
        <a:fillRef idx="0">
          <a:scrgbClr r="0" g="0" b="0"/>
        </a:fillRef>
        <a:effectRef idx="0">
          <a:scrgbClr r="0" g="0" b="0"/>
        </a:effectRef>
        <a:fontRef idx="minor"/>
      </dsp:style>
    </dsp:sp>
    <dsp:sp modelId="{3FC6E750-8373-4002-9CE7-3E875D17BDBC}">
      <dsp:nvSpPr>
        <dsp:cNvPr id="0" name=""/>
        <dsp:cNvSpPr/>
      </dsp:nvSpPr>
      <dsp:spPr>
        <a:xfrm>
          <a:off x="372215" y="245587"/>
          <a:ext cx="5670703" cy="491488"/>
        </a:xfrm>
        <a:prstGeom prst="rect">
          <a:avLst/>
        </a:prstGeom>
        <a:solidFill>
          <a:schemeClr val="lt1">
            <a:hueOff val="0"/>
            <a:satOff val="0"/>
            <a:lumOff val="0"/>
            <a:alphaOff val="0"/>
          </a:schemeClr>
        </a:solidFill>
        <a:ln w="25400" cap="flat" cmpd="sng" algn="ctr">
          <a:solidFill>
            <a:srgbClr val="2EB80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0119" tIns="33020" rIns="33020" bIns="33020" numCol="1" spcCol="1270" anchor="ctr" anchorCtr="0">
          <a:noAutofit/>
        </a:bodyPr>
        <a:lstStyle/>
        <a:p>
          <a:pPr lvl="0" algn="l" defTabSz="577850">
            <a:lnSpc>
              <a:spcPct val="90000"/>
            </a:lnSpc>
            <a:spcBef>
              <a:spcPct val="0"/>
            </a:spcBef>
            <a:spcAft>
              <a:spcPct val="35000"/>
            </a:spcAft>
          </a:pPr>
          <a:r>
            <a:rPr lang="en-US" sz="1300" kern="1200" dirty="0" smtClean="0"/>
            <a:t>This week you will simply add 5 minutes talking with God each day after we spend 10 minutes listening. </a:t>
          </a:r>
          <a:endParaRPr lang="en-US" sz="1300" kern="1200" dirty="0"/>
        </a:p>
      </dsp:txBody>
      <dsp:txXfrm>
        <a:off x="372215" y="245587"/>
        <a:ext cx="5670703" cy="491488"/>
      </dsp:txXfrm>
    </dsp:sp>
    <dsp:sp modelId="{0FEF68E8-6FA4-4ED4-9CD1-39D78F117473}">
      <dsp:nvSpPr>
        <dsp:cNvPr id="0" name=""/>
        <dsp:cNvSpPr/>
      </dsp:nvSpPr>
      <dsp:spPr>
        <a:xfrm>
          <a:off x="65035" y="184150"/>
          <a:ext cx="614360" cy="614360"/>
        </a:xfrm>
        <a:prstGeom prst="ellipse">
          <a:avLst/>
        </a:prstGeom>
        <a:solidFill>
          <a:srgbClr val="92D050"/>
        </a:solidFill>
        <a:ln w="25400" cap="flat" cmpd="sng" algn="ctr">
          <a:solidFill>
            <a:srgbClr val="2EB808"/>
          </a:solidFill>
          <a:prstDash val="solid"/>
        </a:ln>
        <a:effectLst/>
      </dsp:spPr>
      <dsp:style>
        <a:lnRef idx="2">
          <a:scrgbClr r="0" g="0" b="0"/>
        </a:lnRef>
        <a:fillRef idx="1">
          <a:scrgbClr r="0" g="0" b="0"/>
        </a:fillRef>
        <a:effectRef idx="0">
          <a:scrgbClr r="0" g="0" b="0"/>
        </a:effectRef>
        <a:fontRef idx="minor"/>
      </dsp:style>
    </dsp:sp>
    <dsp:sp modelId="{69DF7DCD-F621-40E7-81DF-B5B03CB254FF}">
      <dsp:nvSpPr>
        <dsp:cNvPr id="0" name=""/>
        <dsp:cNvSpPr/>
      </dsp:nvSpPr>
      <dsp:spPr>
        <a:xfrm>
          <a:off x="724402" y="982583"/>
          <a:ext cx="5318517" cy="491488"/>
        </a:xfrm>
        <a:prstGeom prst="rect">
          <a:avLst/>
        </a:prstGeom>
        <a:solidFill>
          <a:schemeClr val="lt1">
            <a:hueOff val="0"/>
            <a:satOff val="0"/>
            <a:lumOff val="0"/>
            <a:alphaOff val="0"/>
          </a:schemeClr>
        </a:solidFill>
        <a:ln w="25400" cap="flat" cmpd="sng" algn="ctr">
          <a:solidFill>
            <a:srgbClr val="2EB80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0119" tIns="33020" rIns="33020" bIns="33020" numCol="1" spcCol="1270" anchor="ctr" anchorCtr="0">
          <a:noAutofit/>
        </a:bodyPr>
        <a:lstStyle/>
        <a:p>
          <a:pPr lvl="0" algn="l" defTabSz="577850">
            <a:lnSpc>
              <a:spcPct val="90000"/>
            </a:lnSpc>
            <a:spcBef>
              <a:spcPct val="0"/>
            </a:spcBef>
            <a:spcAft>
              <a:spcPct val="35000"/>
            </a:spcAft>
          </a:pPr>
          <a:r>
            <a:rPr lang="en-US" sz="1300" kern="1200" dirty="0" smtClean="0"/>
            <a:t>Each time you talk with God you will also specifically ask Him to reveal to you people and circumstances that He is currently working in.</a:t>
          </a:r>
          <a:endParaRPr lang="en-US" sz="1300" kern="1200" dirty="0"/>
        </a:p>
      </dsp:txBody>
      <dsp:txXfrm>
        <a:off x="724402" y="982583"/>
        <a:ext cx="5318517" cy="491488"/>
      </dsp:txXfrm>
    </dsp:sp>
    <dsp:sp modelId="{33BAC2C9-35CC-424D-994D-7B0CEB4A8B04}">
      <dsp:nvSpPr>
        <dsp:cNvPr id="0" name=""/>
        <dsp:cNvSpPr/>
      </dsp:nvSpPr>
      <dsp:spPr>
        <a:xfrm>
          <a:off x="417221" y="921147"/>
          <a:ext cx="614360" cy="614360"/>
        </a:xfrm>
        <a:prstGeom prst="ellipse">
          <a:avLst/>
        </a:prstGeom>
        <a:solidFill>
          <a:srgbClr val="92D050"/>
        </a:solidFill>
        <a:ln w="25400" cap="flat" cmpd="sng" algn="ctr">
          <a:solidFill>
            <a:srgbClr val="2EB808"/>
          </a:solidFill>
          <a:prstDash val="solid"/>
        </a:ln>
        <a:effectLst/>
      </dsp:spPr>
      <dsp:style>
        <a:lnRef idx="2">
          <a:scrgbClr r="0" g="0" b="0"/>
        </a:lnRef>
        <a:fillRef idx="1">
          <a:scrgbClr r="0" g="0" b="0"/>
        </a:fillRef>
        <a:effectRef idx="0">
          <a:scrgbClr r="0" g="0" b="0"/>
        </a:effectRef>
        <a:fontRef idx="minor"/>
      </dsp:style>
    </dsp:sp>
    <dsp:sp modelId="{D475A3B6-A27B-4BD8-BF93-C4E61D8F85BC}">
      <dsp:nvSpPr>
        <dsp:cNvPr id="0" name=""/>
        <dsp:cNvSpPr/>
      </dsp:nvSpPr>
      <dsp:spPr>
        <a:xfrm>
          <a:off x="832494" y="1719580"/>
          <a:ext cx="5210424" cy="491488"/>
        </a:xfrm>
        <a:prstGeom prst="rect">
          <a:avLst/>
        </a:prstGeom>
        <a:solidFill>
          <a:schemeClr val="lt1">
            <a:hueOff val="0"/>
            <a:satOff val="0"/>
            <a:lumOff val="0"/>
            <a:alphaOff val="0"/>
          </a:schemeClr>
        </a:solidFill>
        <a:ln w="25400" cap="flat" cmpd="sng" algn="ctr">
          <a:solidFill>
            <a:srgbClr val="2EB80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0119" tIns="33020" rIns="33020" bIns="33020" numCol="1" spcCol="1270" anchor="ctr" anchorCtr="0">
          <a:noAutofit/>
        </a:bodyPr>
        <a:lstStyle/>
        <a:p>
          <a:pPr lvl="0" algn="l" defTabSz="577850">
            <a:lnSpc>
              <a:spcPct val="90000"/>
            </a:lnSpc>
            <a:spcBef>
              <a:spcPct val="0"/>
            </a:spcBef>
            <a:spcAft>
              <a:spcPct val="35000"/>
            </a:spcAft>
          </a:pPr>
          <a:r>
            <a:rPr lang="en-US" sz="1300" kern="1200" dirty="0" smtClean="0"/>
            <a:t>These areas will be where you join Him in by SHARING His message and SERVING which we will teach you how to do in the next two weeks.</a:t>
          </a:r>
          <a:endParaRPr lang="en-US" sz="1300" kern="1200" dirty="0"/>
        </a:p>
      </dsp:txBody>
      <dsp:txXfrm>
        <a:off x="832494" y="1719580"/>
        <a:ext cx="5210424" cy="491488"/>
      </dsp:txXfrm>
    </dsp:sp>
    <dsp:sp modelId="{63CB9724-84DB-4F1A-83CC-6C9305DF9DE5}">
      <dsp:nvSpPr>
        <dsp:cNvPr id="0" name=""/>
        <dsp:cNvSpPr/>
      </dsp:nvSpPr>
      <dsp:spPr>
        <a:xfrm>
          <a:off x="525314" y="1658144"/>
          <a:ext cx="614360" cy="614360"/>
        </a:xfrm>
        <a:prstGeom prst="ellipse">
          <a:avLst/>
        </a:prstGeom>
        <a:solidFill>
          <a:srgbClr val="92D050"/>
        </a:solidFill>
        <a:ln w="25400" cap="flat" cmpd="sng" algn="ctr">
          <a:solidFill>
            <a:srgbClr val="2EB808"/>
          </a:solidFill>
          <a:prstDash val="solid"/>
        </a:ln>
        <a:effectLst/>
      </dsp:spPr>
      <dsp:style>
        <a:lnRef idx="2">
          <a:scrgbClr r="0" g="0" b="0"/>
        </a:lnRef>
        <a:fillRef idx="1">
          <a:scrgbClr r="0" g="0" b="0"/>
        </a:fillRef>
        <a:effectRef idx="0">
          <a:scrgbClr r="0" g="0" b="0"/>
        </a:effectRef>
        <a:fontRef idx="minor"/>
      </dsp:style>
    </dsp:sp>
    <dsp:sp modelId="{3AB07177-1397-42BC-B060-6C2BAB552F0A}">
      <dsp:nvSpPr>
        <dsp:cNvPr id="0" name=""/>
        <dsp:cNvSpPr/>
      </dsp:nvSpPr>
      <dsp:spPr>
        <a:xfrm>
          <a:off x="724402" y="2456577"/>
          <a:ext cx="5318517" cy="491488"/>
        </a:xfrm>
        <a:prstGeom prst="rect">
          <a:avLst/>
        </a:prstGeom>
        <a:solidFill>
          <a:schemeClr val="lt1">
            <a:hueOff val="0"/>
            <a:satOff val="0"/>
            <a:lumOff val="0"/>
            <a:alphaOff val="0"/>
          </a:schemeClr>
        </a:solidFill>
        <a:ln w="25400" cap="flat" cmpd="sng" algn="ctr">
          <a:solidFill>
            <a:srgbClr val="2EB80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0119" tIns="33020" rIns="33020" bIns="33020" numCol="1" spcCol="1270" anchor="ctr" anchorCtr="0">
          <a:noAutofit/>
        </a:bodyPr>
        <a:lstStyle/>
        <a:p>
          <a:pPr lvl="0" algn="l" defTabSz="577850">
            <a:lnSpc>
              <a:spcPct val="90000"/>
            </a:lnSpc>
            <a:spcBef>
              <a:spcPct val="0"/>
            </a:spcBef>
            <a:spcAft>
              <a:spcPct val="35000"/>
            </a:spcAft>
          </a:pPr>
          <a:r>
            <a:rPr lang="en-US" sz="1300" kern="1200" dirty="0" smtClean="0"/>
            <a:t>Pray for God to be working in the lives of people He brings into your life preparing you for future SHARING and SERVING of those people. </a:t>
          </a:r>
          <a:endParaRPr lang="en-US" sz="1300" kern="1200" dirty="0"/>
        </a:p>
      </dsp:txBody>
      <dsp:txXfrm>
        <a:off x="724402" y="2456577"/>
        <a:ext cx="5318517" cy="491488"/>
      </dsp:txXfrm>
    </dsp:sp>
    <dsp:sp modelId="{9EA634E3-DB8D-4D76-A1DE-B52904BD61E3}">
      <dsp:nvSpPr>
        <dsp:cNvPr id="0" name=""/>
        <dsp:cNvSpPr/>
      </dsp:nvSpPr>
      <dsp:spPr>
        <a:xfrm>
          <a:off x="417221" y="2395141"/>
          <a:ext cx="614360" cy="614360"/>
        </a:xfrm>
        <a:prstGeom prst="ellipse">
          <a:avLst/>
        </a:prstGeom>
        <a:solidFill>
          <a:srgbClr val="92D050"/>
        </a:solidFill>
        <a:ln w="25400" cap="flat" cmpd="sng" algn="ctr">
          <a:solidFill>
            <a:srgbClr val="2EB808"/>
          </a:solidFill>
          <a:prstDash val="solid"/>
        </a:ln>
        <a:effectLst/>
      </dsp:spPr>
      <dsp:style>
        <a:lnRef idx="2">
          <a:scrgbClr r="0" g="0" b="0"/>
        </a:lnRef>
        <a:fillRef idx="1">
          <a:scrgbClr r="0" g="0" b="0"/>
        </a:fillRef>
        <a:effectRef idx="0">
          <a:scrgbClr r="0" g="0" b="0"/>
        </a:effectRef>
        <a:fontRef idx="minor"/>
      </dsp:style>
    </dsp:sp>
    <dsp:sp modelId="{CE4BE2B9-527A-4B33-B117-AAF7E3D0AFC7}">
      <dsp:nvSpPr>
        <dsp:cNvPr id="0" name=""/>
        <dsp:cNvSpPr/>
      </dsp:nvSpPr>
      <dsp:spPr>
        <a:xfrm>
          <a:off x="372215" y="3193574"/>
          <a:ext cx="5670703" cy="491488"/>
        </a:xfrm>
        <a:prstGeom prst="rect">
          <a:avLst/>
        </a:prstGeom>
        <a:solidFill>
          <a:schemeClr val="lt1">
            <a:hueOff val="0"/>
            <a:satOff val="0"/>
            <a:lumOff val="0"/>
            <a:alphaOff val="0"/>
          </a:schemeClr>
        </a:solidFill>
        <a:ln w="25400" cap="flat" cmpd="sng" algn="ctr">
          <a:solidFill>
            <a:srgbClr val="2EB808"/>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0119" tIns="33020" rIns="33020" bIns="33020" numCol="1" spcCol="1270" anchor="ctr" anchorCtr="0">
          <a:noAutofit/>
        </a:bodyPr>
        <a:lstStyle/>
        <a:p>
          <a:pPr lvl="0" algn="l" defTabSz="577850">
            <a:lnSpc>
              <a:spcPct val="90000"/>
            </a:lnSpc>
            <a:spcBef>
              <a:spcPct val="0"/>
            </a:spcBef>
            <a:spcAft>
              <a:spcPct val="35000"/>
            </a:spcAft>
          </a:pPr>
          <a:r>
            <a:rPr lang="en-US" sz="1300" kern="1200" dirty="0" smtClean="0"/>
            <a:t>Only God can do these things, which is why it is critical that you ask – without God’s involvement, NOTHING happens!</a:t>
          </a:r>
          <a:endParaRPr lang="en-US" sz="1300" kern="1200" dirty="0"/>
        </a:p>
      </dsp:txBody>
      <dsp:txXfrm>
        <a:off x="372215" y="3193574"/>
        <a:ext cx="5670703" cy="491488"/>
      </dsp:txXfrm>
    </dsp:sp>
    <dsp:sp modelId="{313AF5A4-D055-4A21-83B8-97C175D412C1}">
      <dsp:nvSpPr>
        <dsp:cNvPr id="0" name=""/>
        <dsp:cNvSpPr/>
      </dsp:nvSpPr>
      <dsp:spPr>
        <a:xfrm>
          <a:off x="65035" y="3132138"/>
          <a:ext cx="614360" cy="614360"/>
        </a:xfrm>
        <a:prstGeom prst="ellipse">
          <a:avLst/>
        </a:prstGeom>
        <a:solidFill>
          <a:srgbClr val="92D050"/>
        </a:solidFill>
        <a:ln w="25400" cap="flat" cmpd="sng" algn="ctr">
          <a:solidFill>
            <a:srgbClr val="2EB808"/>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C2D2DE-695F-4948-94A5-4BC2F39C89B6}">
      <dsp:nvSpPr>
        <dsp:cNvPr id="0" name=""/>
        <dsp:cNvSpPr/>
      </dsp:nvSpPr>
      <dsp:spPr>
        <a:xfrm rot="5400000">
          <a:off x="-228845" y="240749"/>
          <a:ext cx="1525634" cy="1067943"/>
        </a:xfrm>
        <a:prstGeom prst="chevron">
          <a:avLst/>
        </a:prstGeom>
        <a:solidFill>
          <a:srgbClr val="2EB808"/>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0">
            <a:lnSpc>
              <a:spcPct val="90000"/>
            </a:lnSpc>
            <a:spcBef>
              <a:spcPct val="0"/>
            </a:spcBef>
            <a:spcAft>
              <a:spcPct val="35000"/>
            </a:spcAft>
          </a:pPr>
          <a:r>
            <a:rPr lang="en-US" sz="2200" b="1" kern="1200" dirty="0" smtClean="0"/>
            <a:t>Listening</a:t>
          </a:r>
          <a:endParaRPr lang="en-US" sz="2200" b="1" kern="1200" dirty="0"/>
        </a:p>
      </dsp:txBody>
      <dsp:txXfrm rot="-5400000">
        <a:off x="1" y="545876"/>
        <a:ext cx="1067943" cy="457691"/>
      </dsp:txXfrm>
    </dsp:sp>
    <dsp:sp modelId="{50E3225C-F14A-4709-98BE-7D9F3C2C0AEC}">
      <dsp:nvSpPr>
        <dsp:cNvPr id="0" name=""/>
        <dsp:cNvSpPr/>
      </dsp:nvSpPr>
      <dsp:spPr>
        <a:xfrm rot="5400000">
          <a:off x="3619540" y="-2539692"/>
          <a:ext cx="991662" cy="6094856"/>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US" sz="1400" b="1" kern="1200" dirty="0" smtClean="0"/>
            <a:t>What did God reveal to me while I was listening to Him today? </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What did I learn? </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What questions came to my mind as I was listening?  </a:t>
          </a:r>
          <a:endParaRPr lang="en-US" sz="1400" b="1" kern="1200" dirty="0"/>
        </a:p>
      </dsp:txBody>
      <dsp:txXfrm rot="-5400000">
        <a:off x="1067944" y="60313"/>
        <a:ext cx="6046447" cy="894844"/>
      </dsp:txXfrm>
    </dsp:sp>
    <dsp:sp modelId="{F7474A8E-0414-46E9-B904-31DCD8606C7D}">
      <dsp:nvSpPr>
        <dsp:cNvPr id="0" name=""/>
        <dsp:cNvSpPr/>
      </dsp:nvSpPr>
      <dsp:spPr>
        <a:xfrm rot="5400000">
          <a:off x="-249403" y="1648390"/>
          <a:ext cx="1566749" cy="1067943"/>
        </a:xfrm>
        <a:prstGeom prst="chevron">
          <a:avLst/>
        </a:prstGeom>
        <a:solidFill>
          <a:srgbClr val="2EB808"/>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0">
            <a:lnSpc>
              <a:spcPct val="90000"/>
            </a:lnSpc>
            <a:spcBef>
              <a:spcPct val="0"/>
            </a:spcBef>
            <a:spcAft>
              <a:spcPct val="35000"/>
            </a:spcAft>
          </a:pPr>
          <a:r>
            <a:rPr lang="en-US" sz="2200" b="1" kern="1200" dirty="0" smtClean="0"/>
            <a:t>Talking</a:t>
          </a:r>
          <a:endParaRPr lang="en-US" sz="2200" b="1" kern="1200" dirty="0"/>
        </a:p>
      </dsp:txBody>
      <dsp:txXfrm rot="-5400000">
        <a:off x="1" y="1932959"/>
        <a:ext cx="1067943" cy="498806"/>
      </dsp:txXfrm>
    </dsp:sp>
    <dsp:sp modelId="{197023E1-BDA1-4502-80FE-1678DA7E4853}">
      <dsp:nvSpPr>
        <dsp:cNvPr id="0" name=""/>
        <dsp:cNvSpPr/>
      </dsp:nvSpPr>
      <dsp:spPr>
        <a:xfrm rot="5400000">
          <a:off x="3564548" y="-1072134"/>
          <a:ext cx="1101647" cy="6094856"/>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US" sz="1400" b="1" kern="1200" dirty="0" smtClean="0"/>
            <a:t>List the specific items:</a:t>
          </a:r>
          <a:endParaRPr lang="en-US" sz="1400" b="1" kern="1200" dirty="0"/>
        </a:p>
        <a:p>
          <a:pPr marL="228600" lvl="2" indent="-114300" algn="l" defTabSz="622300" rtl="0">
            <a:lnSpc>
              <a:spcPct val="90000"/>
            </a:lnSpc>
            <a:spcBef>
              <a:spcPct val="0"/>
            </a:spcBef>
            <a:spcAft>
              <a:spcPct val="15000"/>
            </a:spcAft>
            <a:buChar char="••"/>
          </a:pPr>
          <a:r>
            <a:rPr lang="en-US" sz="1400" b="1" kern="1200" smtClean="0"/>
            <a:t>I </a:t>
          </a:r>
          <a:r>
            <a:rPr lang="en-US" sz="1400" b="1" kern="1200" dirty="0" smtClean="0"/>
            <a:t>praised God for </a:t>
          </a:r>
          <a:endParaRPr lang="en-US" sz="1400" b="1" kern="1200" dirty="0"/>
        </a:p>
        <a:p>
          <a:pPr marL="228600" lvl="2" indent="-114300" algn="l" defTabSz="622300" rtl="0">
            <a:lnSpc>
              <a:spcPct val="90000"/>
            </a:lnSpc>
            <a:spcBef>
              <a:spcPct val="0"/>
            </a:spcBef>
            <a:spcAft>
              <a:spcPct val="15000"/>
            </a:spcAft>
            <a:buChar char="••"/>
          </a:pPr>
          <a:r>
            <a:rPr lang="en-US" sz="1400" b="1" kern="1200" dirty="0" smtClean="0"/>
            <a:t>I confessed</a:t>
          </a:r>
          <a:endParaRPr lang="en-US" sz="1400" b="1" kern="1200" dirty="0"/>
        </a:p>
        <a:p>
          <a:pPr marL="228600" lvl="2" indent="-114300" algn="l" defTabSz="622300" rtl="0">
            <a:lnSpc>
              <a:spcPct val="90000"/>
            </a:lnSpc>
            <a:spcBef>
              <a:spcPct val="0"/>
            </a:spcBef>
            <a:spcAft>
              <a:spcPct val="15000"/>
            </a:spcAft>
            <a:buChar char="••"/>
          </a:pPr>
          <a:r>
            <a:rPr lang="en-US" sz="1400" b="1" kern="1200" dirty="0" smtClean="0"/>
            <a:t>I thanked God for</a:t>
          </a:r>
          <a:endParaRPr lang="en-US" sz="1400" b="1" kern="1200" dirty="0"/>
        </a:p>
        <a:p>
          <a:pPr marL="228600" lvl="2" indent="-114300" algn="l" defTabSz="622300" rtl="0">
            <a:lnSpc>
              <a:spcPct val="90000"/>
            </a:lnSpc>
            <a:spcBef>
              <a:spcPct val="0"/>
            </a:spcBef>
            <a:spcAft>
              <a:spcPct val="15000"/>
            </a:spcAft>
            <a:buChar char="••"/>
          </a:pPr>
          <a:r>
            <a:rPr lang="en-US" sz="1400" b="1" kern="1200" dirty="0" smtClean="0"/>
            <a:t>I asked God for </a:t>
          </a:r>
          <a:endParaRPr lang="en-US" sz="1400" b="1" kern="1200" dirty="0"/>
        </a:p>
      </dsp:txBody>
      <dsp:txXfrm rot="-5400000">
        <a:off x="1067944" y="1478248"/>
        <a:ext cx="6041078" cy="994091"/>
      </dsp:txXfrm>
    </dsp:sp>
    <dsp:sp modelId="{C08F39E5-66CD-44B7-BC14-171EE2A0C078}">
      <dsp:nvSpPr>
        <dsp:cNvPr id="0" name=""/>
        <dsp:cNvSpPr/>
      </dsp:nvSpPr>
      <dsp:spPr>
        <a:xfrm rot="5400000">
          <a:off x="-416376" y="3228175"/>
          <a:ext cx="1900695" cy="1067943"/>
        </a:xfrm>
        <a:prstGeom prst="chevron">
          <a:avLst/>
        </a:prstGeom>
        <a:solidFill>
          <a:srgbClr val="2EB808"/>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0">
            <a:lnSpc>
              <a:spcPct val="90000"/>
            </a:lnSpc>
            <a:spcBef>
              <a:spcPct val="0"/>
            </a:spcBef>
            <a:spcAft>
              <a:spcPct val="35000"/>
            </a:spcAft>
          </a:pPr>
          <a:r>
            <a:rPr lang="en-US" sz="2200" b="1" kern="1200" dirty="0" smtClean="0"/>
            <a:t>Applying</a:t>
          </a:r>
          <a:endParaRPr lang="en-US" sz="2200" b="1" kern="1200" dirty="0"/>
        </a:p>
      </dsp:txBody>
      <dsp:txXfrm rot="-5400000">
        <a:off x="1" y="3345771"/>
        <a:ext cx="1067943" cy="832752"/>
      </dsp:txXfrm>
    </dsp:sp>
    <dsp:sp modelId="{0C494417-DA82-41E8-858D-0DF52EF055D1}">
      <dsp:nvSpPr>
        <dsp:cNvPr id="0" name=""/>
        <dsp:cNvSpPr/>
      </dsp:nvSpPr>
      <dsp:spPr>
        <a:xfrm rot="5400000">
          <a:off x="3412962" y="447733"/>
          <a:ext cx="1404818" cy="6094856"/>
        </a:xfrm>
        <a:prstGeom prst="round2Same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US" sz="1400" b="1" kern="1200" dirty="0" smtClean="0"/>
            <a:t>Write down an unhealthy emotion you experienced over the last 24 hours,   its related thought and action. </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What thought or belief does He want you to change? </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What is the new thought or belief? </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What action or emotion is He prompting you to address? </a:t>
          </a:r>
          <a:endParaRPr lang="en-US" sz="1400" b="1" kern="1200" dirty="0"/>
        </a:p>
        <a:p>
          <a:pPr marL="114300" lvl="1" indent="-114300" algn="l" defTabSz="622300" rtl="0">
            <a:lnSpc>
              <a:spcPct val="90000"/>
            </a:lnSpc>
            <a:spcBef>
              <a:spcPct val="0"/>
            </a:spcBef>
            <a:spcAft>
              <a:spcPct val="15000"/>
            </a:spcAft>
            <a:buChar char="••"/>
          </a:pPr>
          <a:r>
            <a:rPr lang="en-US" sz="1400" b="1" kern="1200" dirty="0" smtClean="0"/>
            <a:t>What person is He prompting you to reach out to?</a:t>
          </a:r>
          <a:endParaRPr lang="en-US" sz="1400" b="1" kern="1200" dirty="0"/>
        </a:p>
      </dsp:txBody>
      <dsp:txXfrm rot="-5400000">
        <a:off x="1067943" y="2861330"/>
        <a:ext cx="6026278" cy="1267662"/>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4F1A6E-A083-467C-87A0-F4A2DB678803}" type="datetimeFigureOut">
              <a:rPr lang="en-US" smtClean="0"/>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31755-2BF2-4911-AA61-7DD30ADEEA5B}" type="slidenum">
              <a:rPr lang="en-US" smtClean="0"/>
              <a:t>‹#›</a:t>
            </a:fld>
            <a:endParaRPr lang="en-US"/>
          </a:p>
        </p:txBody>
      </p:sp>
    </p:spTree>
    <p:extLst>
      <p:ext uri="{BB962C8B-B14F-4D97-AF65-F5344CB8AC3E}">
        <p14:creationId xmlns:p14="http://schemas.microsoft.com/office/powerpoint/2010/main" val="3119141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4F1A6E-A083-467C-87A0-F4A2DB678803}" type="datetimeFigureOut">
              <a:rPr lang="en-US" smtClean="0"/>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31755-2BF2-4911-AA61-7DD30ADEEA5B}" type="slidenum">
              <a:rPr lang="en-US" smtClean="0"/>
              <a:t>‹#›</a:t>
            </a:fld>
            <a:endParaRPr lang="en-US"/>
          </a:p>
        </p:txBody>
      </p:sp>
    </p:spTree>
    <p:extLst>
      <p:ext uri="{BB962C8B-B14F-4D97-AF65-F5344CB8AC3E}">
        <p14:creationId xmlns:p14="http://schemas.microsoft.com/office/powerpoint/2010/main" val="3243525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4F1A6E-A083-467C-87A0-F4A2DB678803}" type="datetimeFigureOut">
              <a:rPr lang="en-US" smtClean="0"/>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31755-2BF2-4911-AA61-7DD30ADEEA5B}" type="slidenum">
              <a:rPr lang="en-US" smtClean="0"/>
              <a:t>‹#›</a:t>
            </a:fld>
            <a:endParaRPr lang="en-US"/>
          </a:p>
        </p:txBody>
      </p:sp>
    </p:spTree>
    <p:extLst>
      <p:ext uri="{BB962C8B-B14F-4D97-AF65-F5344CB8AC3E}">
        <p14:creationId xmlns:p14="http://schemas.microsoft.com/office/powerpoint/2010/main" val="2380483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4F1A6E-A083-467C-87A0-F4A2DB678803}" type="datetimeFigureOut">
              <a:rPr lang="en-US" smtClean="0"/>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31755-2BF2-4911-AA61-7DD30ADEEA5B}" type="slidenum">
              <a:rPr lang="en-US" smtClean="0"/>
              <a:t>‹#›</a:t>
            </a:fld>
            <a:endParaRPr lang="en-US"/>
          </a:p>
        </p:txBody>
      </p:sp>
    </p:spTree>
    <p:extLst>
      <p:ext uri="{BB962C8B-B14F-4D97-AF65-F5344CB8AC3E}">
        <p14:creationId xmlns:p14="http://schemas.microsoft.com/office/powerpoint/2010/main" val="2155952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4F1A6E-A083-467C-87A0-F4A2DB678803}" type="datetimeFigureOut">
              <a:rPr lang="en-US" smtClean="0"/>
              <a:t>2/27/2014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B31755-2BF2-4911-AA61-7DD30ADEEA5B}" type="slidenum">
              <a:rPr lang="en-US" smtClean="0"/>
              <a:t>‹#›</a:t>
            </a:fld>
            <a:endParaRPr lang="en-US"/>
          </a:p>
        </p:txBody>
      </p:sp>
    </p:spTree>
    <p:extLst>
      <p:ext uri="{BB962C8B-B14F-4D97-AF65-F5344CB8AC3E}">
        <p14:creationId xmlns:p14="http://schemas.microsoft.com/office/powerpoint/2010/main" val="409101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4F1A6E-A083-467C-87A0-F4A2DB678803}" type="datetimeFigureOut">
              <a:rPr lang="en-US" smtClean="0"/>
              <a:t>2/27/2014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31755-2BF2-4911-AA61-7DD30ADEEA5B}" type="slidenum">
              <a:rPr lang="en-US" smtClean="0"/>
              <a:t>‹#›</a:t>
            </a:fld>
            <a:endParaRPr lang="en-US"/>
          </a:p>
        </p:txBody>
      </p:sp>
    </p:spTree>
    <p:extLst>
      <p:ext uri="{BB962C8B-B14F-4D97-AF65-F5344CB8AC3E}">
        <p14:creationId xmlns:p14="http://schemas.microsoft.com/office/powerpoint/2010/main" val="1286689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4F1A6E-A083-467C-87A0-F4A2DB678803}" type="datetimeFigureOut">
              <a:rPr lang="en-US" smtClean="0"/>
              <a:t>2/27/2014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B31755-2BF2-4911-AA61-7DD30ADEEA5B}" type="slidenum">
              <a:rPr lang="en-US" smtClean="0"/>
              <a:t>‹#›</a:t>
            </a:fld>
            <a:endParaRPr lang="en-US"/>
          </a:p>
        </p:txBody>
      </p:sp>
    </p:spTree>
    <p:extLst>
      <p:ext uri="{BB962C8B-B14F-4D97-AF65-F5344CB8AC3E}">
        <p14:creationId xmlns:p14="http://schemas.microsoft.com/office/powerpoint/2010/main" val="1756848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4F1A6E-A083-467C-87A0-F4A2DB678803}" type="datetimeFigureOut">
              <a:rPr lang="en-US" smtClean="0"/>
              <a:t>2/27/2014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B31755-2BF2-4911-AA61-7DD30ADEEA5B}" type="slidenum">
              <a:rPr lang="en-US" smtClean="0"/>
              <a:t>‹#›</a:t>
            </a:fld>
            <a:endParaRPr lang="en-US"/>
          </a:p>
        </p:txBody>
      </p:sp>
    </p:spTree>
    <p:extLst>
      <p:ext uri="{BB962C8B-B14F-4D97-AF65-F5344CB8AC3E}">
        <p14:creationId xmlns:p14="http://schemas.microsoft.com/office/powerpoint/2010/main" val="969152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F1A6E-A083-467C-87A0-F4A2DB678803}" type="datetimeFigureOut">
              <a:rPr lang="en-US" smtClean="0"/>
              <a:t>2/27/2014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B31755-2BF2-4911-AA61-7DD30ADEEA5B}" type="slidenum">
              <a:rPr lang="en-US" smtClean="0"/>
              <a:t>‹#›</a:t>
            </a:fld>
            <a:endParaRPr lang="en-US"/>
          </a:p>
        </p:txBody>
      </p:sp>
    </p:spTree>
    <p:extLst>
      <p:ext uri="{BB962C8B-B14F-4D97-AF65-F5344CB8AC3E}">
        <p14:creationId xmlns:p14="http://schemas.microsoft.com/office/powerpoint/2010/main" val="2935824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4F1A6E-A083-467C-87A0-F4A2DB678803}" type="datetimeFigureOut">
              <a:rPr lang="en-US" smtClean="0"/>
              <a:t>2/27/2014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31755-2BF2-4911-AA61-7DD30ADEEA5B}" type="slidenum">
              <a:rPr lang="en-US" smtClean="0"/>
              <a:t>‹#›</a:t>
            </a:fld>
            <a:endParaRPr lang="en-US"/>
          </a:p>
        </p:txBody>
      </p:sp>
    </p:spTree>
    <p:extLst>
      <p:ext uri="{BB962C8B-B14F-4D97-AF65-F5344CB8AC3E}">
        <p14:creationId xmlns:p14="http://schemas.microsoft.com/office/powerpoint/2010/main" val="1781190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4F1A6E-A083-467C-87A0-F4A2DB678803}" type="datetimeFigureOut">
              <a:rPr lang="en-US" smtClean="0"/>
              <a:t>2/27/2014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B31755-2BF2-4911-AA61-7DD30ADEEA5B}" type="slidenum">
              <a:rPr lang="en-US" smtClean="0"/>
              <a:t>‹#›</a:t>
            </a:fld>
            <a:endParaRPr lang="en-US"/>
          </a:p>
        </p:txBody>
      </p:sp>
    </p:spTree>
    <p:extLst>
      <p:ext uri="{BB962C8B-B14F-4D97-AF65-F5344CB8AC3E}">
        <p14:creationId xmlns:p14="http://schemas.microsoft.com/office/powerpoint/2010/main" val="4084022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94F1A6E-A083-467C-87A0-F4A2DB678803}" type="datetimeFigureOut">
              <a:rPr lang="en-US" smtClean="0"/>
              <a:t>2/27/2014</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AB31755-2BF2-4911-AA61-7DD30ADEEA5B}" type="slidenum">
              <a:rPr lang="en-US" smtClean="0"/>
              <a:t>‹#›</a:t>
            </a:fld>
            <a:endParaRPr lang="en-US"/>
          </a:p>
        </p:txBody>
      </p:sp>
    </p:spTree>
    <p:extLst>
      <p:ext uri="{BB962C8B-B14F-4D97-AF65-F5344CB8AC3E}">
        <p14:creationId xmlns:p14="http://schemas.microsoft.com/office/powerpoint/2010/main" val="2171941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hyperlink" Target="http://livestransforming.com/minds-on-fire-download" TargetMode="Externa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bit.ly/BibleCommentary"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jpeg"/><Relationship Id="rId4" Type="http://schemas.openxmlformats.org/officeDocument/2006/relationships/hyperlink" Target="http://www.biblegateway.com/resources/ivp-nt/toc/"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53849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ounded Rectangle 5"/>
          <p:cNvSpPr/>
          <p:nvPr/>
        </p:nvSpPr>
        <p:spPr>
          <a:xfrm>
            <a:off x="914399" y="971550"/>
            <a:ext cx="3886201" cy="3581400"/>
          </a:xfrm>
          <a:prstGeom prst="roundRect">
            <a:avLst/>
          </a:prstGeom>
          <a:gradFill flip="none" rotWithShape="1">
            <a:gsLst>
              <a:gs pos="0">
                <a:srgbClr val="2EB808">
                  <a:tint val="66000"/>
                  <a:satMod val="160000"/>
                </a:srgbClr>
              </a:gs>
              <a:gs pos="50000">
                <a:srgbClr val="2EB808">
                  <a:tint val="44500"/>
                  <a:satMod val="160000"/>
                </a:srgbClr>
              </a:gs>
              <a:gs pos="100000">
                <a:srgbClr val="2EB808">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p:cNvSpPr>
            <a:spLocks noGrp="1"/>
          </p:cNvSpPr>
          <p:nvPr>
            <p:ph type="title"/>
          </p:nvPr>
        </p:nvSpPr>
        <p:spPr>
          <a:xfrm>
            <a:off x="1066800" y="1428750"/>
            <a:ext cx="3657600" cy="3276600"/>
          </a:xfrm>
        </p:spPr>
        <p:txBody>
          <a:bodyPr>
            <a:noAutofit/>
          </a:bodyPr>
          <a:lstStyle/>
          <a:p>
            <a:pPr marL="342900" indent="-342900" algn="l">
              <a:buFont typeface="Wingdings" panose="05000000000000000000" pitchFamily="2" charset="2"/>
              <a:buChar char="Ø"/>
            </a:pPr>
            <a:r>
              <a:rPr lang="en-US" sz="2000" dirty="0" smtClean="0"/>
              <a:t>This </a:t>
            </a:r>
            <a:r>
              <a:rPr lang="en-US" sz="2000" dirty="0"/>
              <a:t>week each day talk with God using the following outline patterned after the Lord’s prayer in Matthew </a:t>
            </a:r>
            <a:r>
              <a:rPr lang="en-US" sz="2000" dirty="0" smtClean="0"/>
              <a:t>6:9-13</a:t>
            </a:r>
            <a:br>
              <a:rPr lang="en-US" sz="2000" dirty="0" smtClean="0"/>
            </a:br>
            <a:r>
              <a:rPr lang="en-US" sz="2000" dirty="0" smtClean="0"/>
              <a:t/>
            </a:r>
            <a:br>
              <a:rPr lang="en-US" sz="2000" dirty="0" smtClean="0"/>
            </a:br>
            <a:r>
              <a:rPr lang="en-US" sz="2000" dirty="0" smtClean="0"/>
              <a:t>It </a:t>
            </a:r>
            <a:r>
              <a:rPr lang="en-US" sz="2000" dirty="0"/>
              <a:t>is often helpful to write your prayers in a journal, booklet, or piece of paper to stay </a:t>
            </a:r>
            <a:r>
              <a:rPr lang="en-US" sz="2000" dirty="0" smtClean="0"/>
              <a:t>focused.</a:t>
            </a:r>
            <a:br>
              <a:rPr lang="en-US" sz="2000" dirty="0" smtClean="0"/>
            </a:br>
            <a:endParaRPr lang="en-US" sz="2000" dirty="0"/>
          </a:p>
        </p:txBody>
      </p:sp>
      <p:sp>
        <p:nvSpPr>
          <p:cNvPr id="4" name="Rectangle 3"/>
          <p:cNvSpPr/>
          <p:nvPr/>
        </p:nvSpPr>
        <p:spPr>
          <a:xfrm>
            <a:off x="914400" y="590550"/>
            <a:ext cx="3810000" cy="609600"/>
          </a:xfrm>
          <a:prstGeom prst="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Assignment 2: Prayer</a:t>
            </a:r>
            <a:endParaRPr lang="en-US" sz="2800" dirty="0"/>
          </a:p>
        </p:txBody>
      </p:sp>
      <p:sp>
        <p:nvSpPr>
          <p:cNvPr id="2" name="Rectangle 1"/>
          <p:cNvSpPr/>
          <p:nvPr/>
        </p:nvSpPr>
        <p:spPr>
          <a:xfrm>
            <a:off x="5105400" y="1276350"/>
            <a:ext cx="533400" cy="3124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4400" dirty="0" smtClean="0"/>
              <a:t>A</a:t>
            </a:r>
          </a:p>
          <a:p>
            <a:pPr algn="ctr"/>
            <a:r>
              <a:rPr lang="en-US" sz="4400" dirty="0" smtClean="0"/>
              <a:t>C</a:t>
            </a:r>
          </a:p>
          <a:p>
            <a:pPr algn="ctr"/>
            <a:r>
              <a:rPr lang="en-US" sz="4400" dirty="0" smtClean="0"/>
              <a:t>T</a:t>
            </a:r>
          </a:p>
          <a:p>
            <a:pPr algn="ctr"/>
            <a:r>
              <a:rPr lang="en-US" sz="4400" dirty="0"/>
              <a:t>S</a:t>
            </a:r>
          </a:p>
        </p:txBody>
      </p:sp>
      <p:sp>
        <p:nvSpPr>
          <p:cNvPr id="7" name="TextBox 6"/>
          <p:cNvSpPr txBox="1"/>
          <p:nvPr/>
        </p:nvSpPr>
        <p:spPr>
          <a:xfrm>
            <a:off x="5562600" y="1714440"/>
            <a:ext cx="1074718" cy="400110"/>
          </a:xfrm>
          <a:prstGeom prst="rect">
            <a:avLst/>
          </a:prstGeom>
          <a:noFill/>
        </p:spPr>
        <p:txBody>
          <a:bodyPr wrap="none" rtlCol="0">
            <a:spAutoFit/>
          </a:bodyPr>
          <a:lstStyle/>
          <a:p>
            <a:r>
              <a:rPr lang="en-US" sz="2000" dirty="0" err="1" smtClean="0"/>
              <a:t>doration</a:t>
            </a:r>
            <a:endParaRPr lang="en-US" sz="2000" dirty="0"/>
          </a:p>
        </p:txBody>
      </p:sp>
      <p:sp>
        <p:nvSpPr>
          <p:cNvPr id="8" name="TextBox 7"/>
          <p:cNvSpPr txBox="1"/>
          <p:nvPr/>
        </p:nvSpPr>
        <p:spPr>
          <a:xfrm>
            <a:off x="5562600" y="2354818"/>
            <a:ext cx="1183466" cy="400110"/>
          </a:xfrm>
          <a:prstGeom prst="rect">
            <a:avLst/>
          </a:prstGeom>
          <a:noFill/>
        </p:spPr>
        <p:txBody>
          <a:bodyPr wrap="none" rtlCol="0">
            <a:spAutoFit/>
          </a:bodyPr>
          <a:lstStyle/>
          <a:p>
            <a:r>
              <a:rPr lang="en-US" sz="2000" dirty="0" err="1" smtClean="0"/>
              <a:t>onfession</a:t>
            </a:r>
            <a:endParaRPr lang="en-US" sz="2000" dirty="0"/>
          </a:p>
        </p:txBody>
      </p:sp>
      <p:sp>
        <p:nvSpPr>
          <p:cNvPr id="9" name="TextBox 8"/>
          <p:cNvSpPr txBox="1"/>
          <p:nvPr/>
        </p:nvSpPr>
        <p:spPr>
          <a:xfrm>
            <a:off x="5562600" y="3009840"/>
            <a:ext cx="1402179" cy="400110"/>
          </a:xfrm>
          <a:prstGeom prst="rect">
            <a:avLst/>
          </a:prstGeom>
          <a:noFill/>
        </p:spPr>
        <p:txBody>
          <a:bodyPr wrap="none" rtlCol="0">
            <a:spAutoFit/>
          </a:bodyPr>
          <a:lstStyle/>
          <a:p>
            <a:r>
              <a:rPr lang="en-US" sz="2000" dirty="0" err="1" smtClean="0"/>
              <a:t>hanksgiving</a:t>
            </a:r>
            <a:endParaRPr lang="en-US" sz="2000" dirty="0"/>
          </a:p>
        </p:txBody>
      </p:sp>
      <p:sp>
        <p:nvSpPr>
          <p:cNvPr id="10" name="TextBox 9"/>
          <p:cNvSpPr txBox="1"/>
          <p:nvPr/>
        </p:nvSpPr>
        <p:spPr>
          <a:xfrm>
            <a:off x="5562600" y="3695640"/>
            <a:ext cx="1350370" cy="400110"/>
          </a:xfrm>
          <a:prstGeom prst="rect">
            <a:avLst/>
          </a:prstGeom>
          <a:noFill/>
        </p:spPr>
        <p:txBody>
          <a:bodyPr wrap="none" rtlCol="0">
            <a:spAutoFit/>
          </a:bodyPr>
          <a:lstStyle/>
          <a:p>
            <a:r>
              <a:rPr lang="en-US" sz="2000" dirty="0" err="1" smtClean="0"/>
              <a:t>upplication</a:t>
            </a:r>
            <a:endParaRPr lang="en-US" sz="2000" dirty="0"/>
          </a:p>
        </p:txBody>
      </p:sp>
      <p:sp>
        <p:nvSpPr>
          <p:cNvPr id="11" name="TextBox 10"/>
          <p:cNvSpPr txBox="1"/>
          <p:nvPr/>
        </p:nvSpPr>
        <p:spPr>
          <a:xfrm>
            <a:off x="1345943" y="4601014"/>
            <a:ext cx="2512098" cy="369332"/>
          </a:xfrm>
          <a:prstGeom prst="rect">
            <a:avLst/>
          </a:prstGeom>
          <a:noFill/>
        </p:spPr>
        <p:txBody>
          <a:bodyPr wrap="none" rtlCol="0">
            <a:spAutoFit/>
          </a:bodyPr>
          <a:lstStyle/>
          <a:p>
            <a:r>
              <a:rPr lang="en-US" i="1" dirty="0" smtClean="0">
                <a:solidFill>
                  <a:schemeClr val="tx1">
                    <a:lumMod val="50000"/>
                    <a:lumOff val="50000"/>
                  </a:schemeClr>
                </a:solidFill>
              </a:rPr>
              <a:t>Approximately 5 minutes</a:t>
            </a:r>
            <a:endParaRPr lang="en-US" i="1" dirty="0">
              <a:solidFill>
                <a:schemeClr val="tx1">
                  <a:lumMod val="50000"/>
                  <a:lumOff val="50000"/>
                </a:schemeClr>
              </a:solidFill>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60543" y="4444845"/>
            <a:ext cx="609600" cy="609600"/>
          </a:xfrm>
          <a:prstGeom prst="rect">
            <a:avLst/>
          </a:prstGeom>
        </p:spPr>
      </p:pic>
    </p:spTree>
    <p:extLst>
      <p:ext uri="{BB962C8B-B14F-4D97-AF65-F5344CB8AC3E}">
        <p14:creationId xmlns:p14="http://schemas.microsoft.com/office/powerpoint/2010/main" val="2284907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par>
                                <p:cTn id="38" presetID="10" presetClass="entr" presetSubtype="0" fill="hold" nodeType="with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animBg="1"/>
      <p:bldP spid="7" grpId="0"/>
      <p:bldP spid="8" grpId="0"/>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p:cNvSpPr txBox="1">
            <a:spLocks/>
          </p:cNvSpPr>
          <p:nvPr/>
        </p:nvSpPr>
        <p:spPr>
          <a:xfrm>
            <a:off x="1219200" y="398045"/>
            <a:ext cx="6553200" cy="649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u="sng" dirty="0" smtClean="0">
                <a:solidFill>
                  <a:srgbClr val="2EB808"/>
                </a:solidFill>
                <a:latin typeface="Arial" pitchFamily="34" charset="0"/>
                <a:cs typeface="Arial" pitchFamily="34" charset="0"/>
              </a:rPr>
              <a:t>Adoration</a:t>
            </a:r>
            <a:endParaRPr lang="en-US" sz="3600" u="sng" dirty="0">
              <a:solidFill>
                <a:srgbClr val="2EB808"/>
              </a:solidFill>
              <a:latin typeface="Arial" pitchFamily="34" charset="0"/>
              <a:cs typeface="Arial" pitchFamily="34" charset="0"/>
            </a:endParaRPr>
          </a:p>
        </p:txBody>
      </p:sp>
      <p:sp>
        <p:nvSpPr>
          <p:cNvPr id="9" name="TextBox 8"/>
          <p:cNvSpPr txBox="1"/>
          <p:nvPr/>
        </p:nvSpPr>
        <p:spPr>
          <a:xfrm>
            <a:off x="2819400" y="4416348"/>
            <a:ext cx="2512098" cy="369332"/>
          </a:xfrm>
          <a:prstGeom prst="rect">
            <a:avLst/>
          </a:prstGeom>
          <a:noFill/>
        </p:spPr>
        <p:txBody>
          <a:bodyPr wrap="none" rtlCol="0">
            <a:spAutoFit/>
          </a:bodyPr>
          <a:lstStyle/>
          <a:p>
            <a:r>
              <a:rPr lang="en-US" i="1" dirty="0" smtClean="0">
                <a:solidFill>
                  <a:schemeClr val="tx1">
                    <a:lumMod val="50000"/>
                    <a:lumOff val="50000"/>
                  </a:schemeClr>
                </a:solidFill>
              </a:rPr>
              <a:t>Approximately 1 minute</a:t>
            </a:r>
            <a:endParaRPr lang="en-US" i="1" dirty="0">
              <a:solidFill>
                <a:schemeClr val="tx1">
                  <a:lumMod val="50000"/>
                  <a:lumOff val="50000"/>
                </a:schemeClr>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0" y="4260179"/>
            <a:ext cx="609600" cy="609600"/>
          </a:xfrm>
          <a:prstGeom prst="rect">
            <a:avLst/>
          </a:prstGeom>
        </p:spPr>
      </p:pic>
      <p:sp>
        <p:nvSpPr>
          <p:cNvPr id="2" name="Rectangle 1"/>
          <p:cNvSpPr/>
          <p:nvPr/>
        </p:nvSpPr>
        <p:spPr>
          <a:xfrm>
            <a:off x="1981200" y="1480120"/>
            <a:ext cx="4572000" cy="1754326"/>
          </a:xfrm>
          <a:prstGeom prst="rect">
            <a:avLst/>
          </a:prstGeom>
        </p:spPr>
        <p:txBody>
          <a:bodyPr>
            <a:spAutoFit/>
          </a:bodyPr>
          <a:lstStyle/>
          <a:p>
            <a:pPr marL="342900" indent="-342900">
              <a:buFont typeface="Wingdings" panose="05000000000000000000" pitchFamily="2" charset="2"/>
              <a:buChar char="Ø"/>
            </a:pPr>
            <a:r>
              <a:rPr lang="en-US" dirty="0"/>
              <a:t>Open each prayer with praise just as Jesus did in Matthew 6.</a:t>
            </a:r>
          </a:p>
          <a:p>
            <a:pPr marL="285750" indent="-28575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If you get stuck you can write this prayer using the language of the Scripture you read today or one of the Psalms. </a:t>
            </a:r>
          </a:p>
        </p:txBody>
      </p:sp>
      <p:sp>
        <p:nvSpPr>
          <p:cNvPr id="8" name="Rounded Rectangle 7"/>
          <p:cNvSpPr/>
          <p:nvPr/>
        </p:nvSpPr>
        <p:spPr>
          <a:xfrm>
            <a:off x="1905000" y="1063869"/>
            <a:ext cx="5181600" cy="3164306"/>
          </a:xfrm>
          <a:prstGeom prst="roundRect">
            <a:avLst/>
          </a:prstGeom>
          <a:gradFill flip="none" rotWithShape="1">
            <a:gsLst>
              <a:gs pos="0">
                <a:srgbClr val="2EB808">
                  <a:tint val="66000"/>
                  <a:satMod val="160000"/>
                </a:srgbClr>
              </a:gs>
              <a:gs pos="50000">
                <a:srgbClr val="2EB808">
                  <a:tint val="44500"/>
                  <a:satMod val="160000"/>
                </a:srgbClr>
              </a:gs>
              <a:gs pos="100000">
                <a:srgbClr val="2EB808">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2476500" y="1598851"/>
            <a:ext cx="4038600" cy="2062103"/>
          </a:xfrm>
          <a:prstGeom prst="rect">
            <a:avLst/>
          </a:prstGeom>
          <a:noFill/>
        </p:spPr>
        <p:txBody>
          <a:bodyPr wrap="square" rtlCol="0">
            <a:spAutoFit/>
          </a:bodyPr>
          <a:lstStyle/>
          <a:p>
            <a:pPr algn="ctr">
              <a:buClr>
                <a:srgbClr val="2EB808"/>
              </a:buClr>
            </a:pPr>
            <a:r>
              <a:rPr lang="en-US" sz="2800" b="1" dirty="0" smtClean="0"/>
              <a:t>Example</a:t>
            </a:r>
          </a:p>
          <a:p>
            <a:pPr algn="ctr">
              <a:buClr>
                <a:srgbClr val="2EB808"/>
              </a:buClr>
            </a:pPr>
            <a:r>
              <a:rPr lang="en-US" sz="2000" dirty="0" smtClean="0"/>
              <a:t>Spend </a:t>
            </a:r>
            <a:r>
              <a:rPr lang="en-US" sz="2000" dirty="0"/>
              <a:t>a few minutes praising God for who He is and what He is doing.</a:t>
            </a:r>
          </a:p>
          <a:p>
            <a:pPr algn="ctr">
              <a:buClr>
                <a:srgbClr val="2EB808"/>
              </a:buClr>
            </a:pPr>
            <a:endParaRPr lang="en-US" sz="2000" dirty="0"/>
          </a:p>
          <a:p>
            <a:pPr algn="ctr">
              <a:buClr>
                <a:srgbClr val="2EB808"/>
              </a:buClr>
            </a:pPr>
            <a:r>
              <a:rPr lang="en-US" sz="2000" i="1" dirty="0"/>
              <a:t>I praise you God for uniting me with Christ and declaring me righteous.</a:t>
            </a:r>
            <a:endParaRPr lang="en-US" sz="2000" i="1"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00800" y="1775733"/>
            <a:ext cx="2082155" cy="2610853"/>
          </a:xfrm>
          <a:prstGeom prst="rect">
            <a:avLst/>
          </a:prstGeom>
        </p:spPr>
      </p:pic>
    </p:spTree>
    <p:extLst>
      <p:ext uri="{BB962C8B-B14F-4D97-AF65-F5344CB8AC3E}">
        <p14:creationId xmlns:p14="http://schemas.microsoft.com/office/powerpoint/2010/main" val="1292662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250"/>
                                        <p:tgtEl>
                                          <p:spTgt spid="8"/>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fade">
                                      <p:cBhvr>
                                        <p:cTn id="20" dur="500"/>
                                        <p:tgtEl>
                                          <p:spTgt spid="5">
                                            <p:txEl>
                                              <p:pRg st="0" end="0"/>
                                            </p:txEl>
                                          </p:spTgt>
                                        </p:tgtEl>
                                      </p:cBhvr>
                                    </p:animEffect>
                                  </p:childTnLst>
                                </p:cTn>
                              </p:par>
                              <p:par>
                                <p:cTn id="21" presetID="2" presetClass="entr" presetSubtype="4" fill="hold" nodeType="with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 calcmode="lin" valueType="num">
                                      <p:cBhvr additive="base">
                                        <p:cTn id="2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1" end="1"/>
                                            </p:txEl>
                                          </p:spTgt>
                                        </p:tgtEl>
                                        <p:attrNameLst>
                                          <p:attrName>ppt_y</p:attrName>
                                        </p:attrNameLst>
                                      </p:cBhvr>
                                      <p:tavLst>
                                        <p:tav tm="0">
                                          <p:val>
                                            <p:strVal val="1+#ppt_h/2"/>
                                          </p:val>
                                        </p:tav>
                                        <p:tav tm="100000">
                                          <p:val>
                                            <p:strVal val="#ppt_y"/>
                                          </p:val>
                                        </p:tav>
                                      </p:tavLst>
                                    </p:anim>
                                  </p:childTnLst>
                                </p:cTn>
                              </p:par>
                              <p:par>
                                <p:cTn id="25" presetID="10"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par>
                                <p:cTn id="31" presetID="2" presetClass="entr" presetSubtype="4" fill="hold" nodeType="with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anim calcmode="lin" valueType="num">
                                      <p:cBhvr additive="base">
                                        <p:cTn id="3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p:cNvSpPr txBox="1">
            <a:spLocks/>
          </p:cNvSpPr>
          <p:nvPr/>
        </p:nvSpPr>
        <p:spPr>
          <a:xfrm>
            <a:off x="952500" y="590550"/>
            <a:ext cx="6553200" cy="649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u="sng" dirty="0" smtClean="0">
                <a:solidFill>
                  <a:srgbClr val="2EB808"/>
                </a:solidFill>
                <a:latin typeface="Arial" pitchFamily="34" charset="0"/>
                <a:cs typeface="Arial" pitchFamily="34" charset="0"/>
              </a:rPr>
              <a:t>Confession</a:t>
            </a:r>
            <a:endParaRPr lang="en-US" sz="3600" u="sng" dirty="0">
              <a:solidFill>
                <a:srgbClr val="2EB808"/>
              </a:solidFill>
              <a:latin typeface="Arial" pitchFamily="34" charset="0"/>
              <a:cs typeface="Arial" pitchFamily="34" charset="0"/>
            </a:endParaRPr>
          </a:p>
        </p:txBody>
      </p:sp>
      <p:sp>
        <p:nvSpPr>
          <p:cNvPr id="5" name="TextBox 4"/>
          <p:cNvSpPr txBox="1"/>
          <p:nvPr/>
        </p:nvSpPr>
        <p:spPr>
          <a:xfrm>
            <a:off x="1828800" y="1276350"/>
            <a:ext cx="4800600" cy="3170099"/>
          </a:xfrm>
          <a:prstGeom prst="rect">
            <a:avLst/>
          </a:prstGeom>
          <a:noFill/>
        </p:spPr>
        <p:txBody>
          <a:bodyPr wrap="square" rtlCol="0">
            <a:spAutoFit/>
          </a:bodyPr>
          <a:lstStyle/>
          <a:p>
            <a:pPr marL="342900" indent="-342900">
              <a:buFont typeface="Wingdings" panose="05000000000000000000" pitchFamily="2" charset="2"/>
              <a:buChar char="Ø"/>
            </a:pPr>
            <a:r>
              <a:rPr lang="en-US" sz="2000" dirty="0"/>
              <a:t>In this section, do not focus on how bad you are…because you are a righteous child of God! Simply take personal responsibility for the thoughts, feelings, or actions that you know are unhealthy and write them down. </a:t>
            </a:r>
            <a:endParaRPr lang="en-US" sz="2000" dirty="0" smtClean="0"/>
          </a:p>
          <a:p>
            <a:pPr marL="342900" indent="-342900">
              <a:buFont typeface="Wingdings" panose="05000000000000000000" pitchFamily="2" charset="2"/>
              <a:buChar char="Ø"/>
            </a:pPr>
            <a:r>
              <a:rPr lang="en-US" sz="2000" dirty="0" smtClean="0"/>
              <a:t>Remember</a:t>
            </a:r>
            <a:r>
              <a:rPr lang="en-US" sz="2000" dirty="0"/>
              <a:t>, your sins are already </a:t>
            </a:r>
            <a:r>
              <a:rPr lang="en-US" sz="2000" dirty="0" smtClean="0"/>
              <a:t>forgiven. </a:t>
            </a:r>
            <a:r>
              <a:rPr lang="en-US" sz="2000" dirty="0"/>
              <a:t>C</a:t>
            </a:r>
            <a:r>
              <a:rPr lang="en-US" sz="2000" dirty="0" smtClean="0"/>
              <a:t>onfession </a:t>
            </a:r>
            <a:r>
              <a:rPr lang="en-US" sz="2000" dirty="0"/>
              <a:t>is for you and your growth toward Christ-likeness, not because God needs it. </a:t>
            </a:r>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1576" y="1252262"/>
            <a:ext cx="1452824" cy="3320741"/>
          </a:xfrm>
          <a:prstGeom prst="rect">
            <a:avLst/>
          </a:prstGeom>
        </p:spPr>
      </p:pic>
      <p:sp>
        <p:nvSpPr>
          <p:cNvPr id="8" name="Rounded Rectangle 7"/>
          <p:cNvSpPr/>
          <p:nvPr/>
        </p:nvSpPr>
        <p:spPr>
          <a:xfrm>
            <a:off x="1676400" y="1240255"/>
            <a:ext cx="5105400" cy="3164306"/>
          </a:xfrm>
          <a:prstGeom prst="roundRect">
            <a:avLst/>
          </a:prstGeom>
          <a:gradFill flip="none" rotWithShape="1">
            <a:gsLst>
              <a:gs pos="0">
                <a:srgbClr val="2EB808">
                  <a:tint val="66000"/>
                  <a:satMod val="160000"/>
                </a:srgbClr>
              </a:gs>
              <a:gs pos="50000">
                <a:srgbClr val="2EB808">
                  <a:tint val="44500"/>
                  <a:satMod val="160000"/>
                </a:srgbClr>
              </a:gs>
              <a:gs pos="100000">
                <a:srgbClr val="2EB808">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rgbClr val="2EB808"/>
              </a:buClr>
            </a:pPr>
            <a:r>
              <a:rPr lang="en-US" sz="2800" b="1" dirty="0" smtClean="0">
                <a:solidFill>
                  <a:schemeClr val="tx1"/>
                </a:solidFill>
              </a:rPr>
              <a:t>Example</a:t>
            </a:r>
          </a:p>
          <a:p>
            <a:pPr lvl="1">
              <a:buClr>
                <a:srgbClr val="2EB808"/>
              </a:buClr>
            </a:pPr>
            <a:r>
              <a:rPr lang="en-US" sz="2000" dirty="0" smtClean="0">
                <a:solidFill>
                  <a:schemeClr val="tx1"/>
                </a:solidFill>
              </a:rPr>
              <a:t>Tell </a:t>
            </a:r>
            <a:r>
              <a:rPr lang="en-US" sz="2000" dirty="0">
                <a:solidFill>
                  <a:schemeClr val="tx1"/>
                </a:solidFill>
              </a:rPr>
              <a:t>God the things you are struggling with and areas of your life that need confessed. </a:t>
            </a:r>
          </a:p>
          <a:p>
            <a:pPr lvl="1">
              <a:buClr>
                <a:srgbClr val="2EB808"/>
              </a:buClr>
            </a:pPr>
            <a:endParaRPr lang="en-US" sz="2000" dirty="0">
              <a:solidFill>
                <a:schemeClr val="tx1"/>
              </a:solidFill>
            </a:endParaRPr>
          </a:p>
          <a:p>
            <a:pPr lvl="1">
              <a:buClr>
                <a:srgbClr val="2EB808"/>
              </a:buClr>
            </a:pPr>
            <a:r>
              <a:rPr lang="en-US" sz="2000" i="1" dirty="0">
                <a:solidFill>
                  <a:schemeClr val="tx1"/>
                </a:solidFill>
              </a:rPr>
              <a:t>I confess that I often do not focus on serving those in need because of my personal selfishness.</a:t>
            </a:r>
            <a:endParaRPr lang="en-US" sz="2000" i="1" dirty="0">
              <a:solidFill>
                <a:schemeClr val="tx1"/>
              </a:solidFill>
            </a:endParaRPr>
          </a:p>
        </p:txBody>
      </p:sp>
      <p:sp>
        <p:nvSpPr>
          <p:cNvPr id="9" name="TextBox 8"/>
          <p:cNvSpPr txBox="1"/>
          <p:nvPr/>
        </p:nvSpPr>
        <p:spPr>
          <a:xfrm>
            <a:off x="2667000" y="4556719"/>
            <a:ext cx="2512098" cy="369332"/>
          </a:xfrm>
          <a:prstGeom prst="rect">
            <a:avLst/>
          </a:prstGeom>
          <a:noFill/>
        </p:spPr>
        <p:txBody>
          <a:bodyPr wrap="none" rtlCol="0">
            <a:spAutoFit/>
          </a:bodyPr>
          <a:lstStyle/>
          <a:p>
            <a:r>
              <a:rPr lang="en-US" i="1" dirty="0" smtClean="0">
                <a:solidFill>
                  <a:schemeClr val="tx1">
                    <a:lumMod val="50000"/>
                    <a:lumOff val="50000"/>
                  </a:schemeClr>
                </a:solidFill>
              </a:rPr>
              <a:t>Approximately 1 minute</a:t>
            </a:r>
            <a:endParaRPr lang="en-US" i="1" dirty="0">
              <a:solidFill>
                <a:schemeClr val="tx1">
                  <a:lumMod val="50000"/>
                  <a:lumOff val="50000"/>
                </a:schemeClr>
              </a:solidFill>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600" y="4400550"/>
            <a:ext cx="609600" cy="609600"/>
          </a:xfrm>
          <a:prstGeom prst="rect">
            <a:avLst/>
          </a:prstGeom>
        </p:spPr>
      </p:pic>
    </p:spTree>
    <p:extLst>
      <p:ext uri="{BB962C8B-B14F-4D97-AF65-F5344CB8AC3E}">
        <p14:creationId xmlns:p14="http://schemas.microsoft.com/office/powerpoint/2010/main" val="1577226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1"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250"/>
                                        <p:tgtEl>
                                          <p:spTgt spid="8"/>
                                        </p:tgtEl>
                                      </p:cBhvr>
                                    </p:animEffect>
                                  </p:childTnLst>
                                </p:cTn>
                              </p:par>
                              <p:par>
                                <p:cTn id="18" presetID="10" presetClass="entr" presetSubtype="0" fill="hold" nodeType="with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fade">
                                      <p:cBhvr>
                                        <p:cTn id="20" dur="250"/>
                                        <p:tgtEl>
                                          <p:spTgt spid="8">
                                            <p:txEl>
                                              <p:pRg st="1" end="1"/>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Effect transition="in" filter="fade">
                                      <p:cBhvr>
                                        <p:cTn id="23" dur="250"/>
                                        <p:tgtEl>
                                          <p:spTgt spid="8">
                                            <p:txEl>
                                              <p:pRg st="0" end="0"/>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8">
                                            <p:txEl>
                                              <p:pRg st="3" end="3"/>
                                            </p:txEl>
                                          </p:spTgt>
                                        </p:tgtEl>
                                        <p:attrNameLst>
                                          <p:attrName>style.visibility</p:attrName>
                                        </p:attrNameLst>
                                      </p:cBhvr>
                                      <p:to>
                                        <p:strVal val="visible"/>
                                      </p:to>
                                    </p:set>
                                    <p:animEffect transition="in" filter="fade">
                                      <p:cBhvr>
                                        <p:cTn id="26" dur="250"/>
                                        <p:tgtEl>
                                          <p:spTgt spid="8">
                                            <p:txEl>
                                              <p:pRg st="3" end="3"/>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500"/>
                                        <p:tgtEl>
                                          <p:spTgt spid="10"/>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animBg="1"/>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p:cNvSpPr txBox="1">
            <a:spLocks/>
          </p:cNvSpPr>
          <p:nvPr/>
        </p:nvSpPr>
        <p:spPr>
          <a:xfrm>
            <a:off x="1078941" y="438150"/>
            <a:ext cx="6553200" cy="649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u="sng" dirty="0" smtClean="0">
                <a:solidFill>
                  <a:srgbClr val="2EB808"/>
                </a:solidFill>
                <a:latin typeface="Arial" pitchFamily="34" charset="0"/>
                <a:cs typeface="Arial" pitchFamily="34" charset="0"/>
              </a:rPr>
              <a:t>Thanksgiving</a:t>
            </a:r>
            <a:endParaRPr lang="en-US" sz="3600" u="sng" dirty="0">
              <a:solidFill>
                <a:srgbClr val="2EB808"/>
              </a:solidFill>
              <a:latin typeface="Arial" pitchFamily="34" charset="0"/>
              <a:cs typeface="Arial" pitchFamily="34" charset="0"/>
            </a:endParaRPr>
          </a:p>
        </p:txBody>
      </p:sp>
      <p:sp>
        <p:nvSpPr>
          <p:cNvPr id="5" name="TextBox 4"/>
          <p:cNvSpPr txBox="1"/>
          <p:nvPr/>
        </p:nvSpPr>
        <p:spPr>
          <a:xfrm>
            <a:off x="2057400" y="1087855"/>
            <a:ext cx="4800600" cy="1938992"/>
          </a:xfrm>
          <a:prstGeom prst="rect">
            <a:avLst/>
          </a:prstGeom>
          <a:noFill/>
        </p:spPr>
        <p:txBody>
          <a:bodyPr wrap="square" rtlCol="0">
            <a:spAutoFit/>
          </a:bodyPr>
          <a:lstStyle/>
          <a:p>
            <a:pPr marL="342900" indent="-342900">
              <a:buFont typeface="Wingdings" panose="05000000000000000000" pitchFamily="2" charset="2"/>
              <a:buChar char="Ø"/>
            </a:pPr>
            <a:r>
              <a:rPr lang="en-US" sz="2000" dirty="0"/>
              <a:t>W</a:t>
            </a:r>
            <a:r>
              <a:rPr lang="en-US" sz="2000" dirty="0" smtClean="0"/>
              <a:t>rite </a:t>
            </a:r>
            <a:r>
              <a:rPr lang="en-US" sz="2000" dirty="0"/>
              <a:t>down a couple of things you are thankful for. These will include everything from nature to relationships</a:t>
            </a:r>
            <a:r>
              <a:rPr lang="en-US" sz="2000" dirty="0" smtClean="0"/>
              <a:t>.</a:t>
            </a:r>
          </a:p>
          <a:p>
            <a:pPr marL="342900" indent="-342900">
              <a:buFont typeface="Wingdings" panose="05000000000000000000" pitchFamily="2" charset="2"/>
              <a:buChar char="Ø"/>
            </a:pPr>
            <a:r>
              <a:rPr lang="en-US" sz="2000" dirty="0" smtClean="0"/>
              <a:t> </a:t>
            </a:r>
            <a:r>
              <a:rPr lang="en-US" sz="2000" dirty="0"/>
              <a:t>Don’t forget to thank God for the challenges you are facing – this takes focus off self</a:t>
            </a:r>
            <a:r>
              <a:rPr lang="en-US" sz="2000" dirty="0" smtClean="0"/>
              <a:t>.</a:t>
            </a:r>
            <a:endParaRPr lang="en-US" dirty="0"/>
          </a:p>
        </p:txBody>
      </p:sp>
      <p:sp>
        <p:nvSpPr>
          <p:cNvPr id="6" name="Rounded Rectangle 5"/>
          <p:cNvSpPr/>
          <p:nvPr/>
        </p:nvSpPr>
        <p:spPr>
          <a:xfrm>
            <a:off x="1752600" y="1063780"/>
            <a:ext cx="5105400" cy="3108170"/>
          </a:xfrm>
          <a:prstGeom prst="roundRect">
            <a:avLst/>
          </a:prstGeom>
          <a:gradFill flip="none" rotWithShape="1">
            <a:gsLst>
              <a:gs pos="0">
                <a:srgbClr val="2EB808">
                  <a:tint val="66000"/>
                  <a:satMod val="160000"/>
                </a:srgbClr>
              </a:gs>
              <a:gs pos="50000">
                <a:srgbClr val="2EB808">
                  <a:tint val="44500"/>
                  <a:satMod val="160000"/>
                </a:srgbClr>
              </a:gs>
              <a:gs pos="100000">
                <a:srgbClr val="2EB808">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rgbClr val="2EB808"/>
              </a:buClr>
            </a:pPr>
            <a:r>
              <a:rPr lang="en-US" sz="2800" b="1" dirty="0">
                <a:solidFill>
                  <a:schemeClr val="tx1"/>
                </a:solidFill>
              </a:rPr>
              <a:t>Example</a:t>
            </a:r>
          </a:p>
          <a:p>
            <a:pPr algn="ctr">
              <a:buClr>
                <a:srgbClr val="2EB808"/>
              </a:buClr>
            </a:pPr>
            <a:endParaRPr lang="en-US" sz="800" b="1" dirty="0">
              <a:solidFill>
                <a:schemeClr val="tx1"/>
              </a:solidFill>
            </a:endParaRPr>
          </a:p>
          <a:p>
            <a:pPr algn="ctr">
              <a:buClr>
                <a:srgbClr val="2EB808"/>
              </a:buClr>
            </a:pPr>
            <a:r>
              <a:rPr lang="en-US" sz="2000" dirty="0">
                <a:solidFill>
                  <a:schemeClr val="tx1"/>
                </a:solidFill>
              </a:rPr>
              <a:t>Thank God for what He has done, your</a:t>
            </a:r>
          </a:p>
          <a:p>
            <a:pPr algn="ctr">
              <a:buClr>
                <a:srgbClr val="2EB808"/>
              </a:buClr>
            </a:pPr>
            <a:r>
              <a:rPr lang="en-US" sz="2000" dirty="0">
                <a:solidFill>
                  <a:schemeClr val="tx1"/>
                </a:solidFill>
              </a:rPr>
              <a:t>growth, your challenges etc.</a:t>
            </a:r>
          </a:p>
          <a:p>
            <a:pPr algn="ctr">
              <a:buClr>
                <a:srgbClr val="2EB808"/>
              </a:buClr>
            </a:pPr>
            <a:endParaRPr lang="en-US" sz="2000" dirty="0">
              <a:solidFill>
                <a:schemeClr val="tx1"/>
              </a:solidFill>
            </a:endParaRPr>
          </a:p>
          <a:p>
            <a:pPr algn="ctr">
              <a:buClr>
                <a:srgbClr val="2EB808"/>
              </a:buClr>
            </a:pPr>
            <a:r>
              <a:rPr lang="en-US" sz="2000" i="1" dirty="0">
                <a:solidFill>
                  <a:schemeClr val="tx1"/>
                </a:solidFill>
              </a:rPr>
              <a:t>I thank you God for my opponents. Just as Paul’s opponents strengthened his mind and faith, my opponents can do the same for me</a:t>
            </a:r>
            <a:r>
              <a:rPr lang="en-US" sz="2000" i="1" dirty="0">
                <a:solidFill>
                  <a:schemeClr val="accent3">
                    <a:lumMod val="75000"/>
                  </a:schemeClr>
                </a:solidFill>
              </a:rPr>
              <a:t>.</a:t>
            </a:r>
            <a:endParaRPr lang="en-US" sz="2000" i="1" dirty="0">
              <a:solidFill>
                <a:schemeClr val="accent3">
                  <a:lumMod val="75000"/>
                </a:schemeClr>
              </a:solidFill>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05435" y="590550"/>
            <a:ext cx="3000375" cy="3200400"/>
          </a:xfrm>
          <a:prstGeom prst="rect">
            <a:avLst/>
          </a:prstGeom>
        </p:spPr>
      </p:pic>
      <p:sp>
        <p:nvSpPr>
          <p:cNvPr id="9" name="TextBox 8"/>
          <p:cNvSpPr txBox="1"/>
          <p:nvPr/>
        </p:nvSpPr>
        <p:spPr>
          <a:xfrm>
            <a:off x="2667000" y="4556719"/>
            <a:ext cx="2512098" cy="369332"/>
          </a:xfrm>
          <a:prstGeom prst="rect">
            <a:avLst/>
          </a:prstGeom>
          <a:noFill/>
        </p:spPr>
        <p:txBody>
          <a:bodyPr wrap="none" rtlCol="0">
            <a:spAutoFit/>
          </a:bodyPr>
          <a:lstStyle/>
          <a:p>
            <a:r>
              <a:rPr lang="en-US" i="1" dirty="0" smtClean="0">
                <a:solidFill>
                  <a:schemeClr val="tx1">
                    <a:lumMod val="50000"/>
                    <a:lumOff val="50000"/>
                  </a:schemeClr>
                </a:solidFill>
              </a:rPr>
              <a:t>Approximately 1 minute</a:t>
            </a:r>
            <a:endParaRPr lang="en-US" i="1" dirty="0">
              <a:solidFill>
                <a:schemeClr val="tx1">
                  <a:lumMod val="50000"/>
                  <a:lumOff val="50000"/>
                </a:schemeClr>
              </a:solidFill>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600" y="4400550"/>
            <a:ext cx="609600" cy="609600"/>
          </a:xfrm>
          <a:prstGeom prst="rect">
            <a:avLst/>
          </a:prstGeom>
        </p:spPr>
      </p:pic>
    </p:spTree>
    <p:extLst>
      <p:ext uri="{BB962C8B-B14F-4D97-AF65-F5344CB8AC3E}">
        <p14:creationId xmlns:p14="http://schemas.microsoft.com/office/powerpoint/2010/main" val="2267211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250"/>
                                        <p:tgtEl>
                                          <p:spTgt spid="6"/>
                                        </p:tgtEl>
                                      </p:cBhvr>
                                    </p:animEffect>
                                  </p:childTnLst>
                                </p:cTn>
                              </p:par>
                              <p:par>
                                <p:cTn id="18" presetID="10" presetClass="entr" presetSubtype="0" fill="hold" nodeType="with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fade">
                                      <p:cBhvr>
                                        <p:cTn id="20" dur="250"/>
                                        <p:tgtEl>
                                          <p:spTgt spid="6">
                                            <p:txEl>
                                              <p:pRg st="0" end="0"/>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fade">
                                      <p:cBhvr>
                                        <p:cTn id="23" dur="250"/>
                                        <p:tgtEl>
                                          <p:spTgt spid="6">
                                            <p:txEl>
                                              <p:pRg st="2" end="2"/>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6">
                                            <p:txEl>
                                              <p:pRg st="3" end="3"/>
                                            </p:txEl>
                                          </p:spTgt>
                                        </p:tgtEl>
                                        <p:attrNameLst>
                                          <p:attrName>style.visibility</p:attrName>
                                        </p:attrNameLst>
                                      </p:cBhvr>
                                      <p:to>
                                        <p:strVal val="visible"/>
                                      </p:to>
                                    </p:set>
                                    <p:animEffect transition="in" filter="fade">
                                      <p:cBhvr>
                                        <p:cTn id="26" dur="250"/>
                                        <p:tgtEl>
                                          <p:spTgt spid="6">
                                            <p:txEl>
                                              <p:pRg st="3" end="3"/>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6">
                                            <p:txEl>
                                              <p:pRg st="5" end="5"/>
                                            </p:txEl>
                                          </p:spTgt>
                                        </p:tgtEl>
                                        <p:attrNameLst>
                                          <p:attrName>style.visibility</p:attrName>
                                        </p:attrNameLst>
                                      </p:cBhvr>
                                      <p:to>
                                        <p:strVal val="visible"/>
                                      </p:to>
                                    </p:set>
                                    <p:animEffect transition="in" filter="fade">
                                      <p:cBhvr>
                                        <p:cTn id="29" dur="250"/>
                                        <p:tgtEl>
                                          <p:spTgt spid="6">
                                            <p:txEl>
                                              <p:pRg st="5" end="5"/>
                                            </p:txEl>
                                          </p:spTgt>
                                        </p:tgtEl>
                                      </p:cBhvr>
                                    </p:animEffect>
                                  </p:childTnLst>
                                </p:cTn>
                              </p:par>
                              <p:par>
                                <p:cTn id="30" presetID="10" presetClass="entr" presetSubtype="0" fill="hold" grpId="1" nodeType="withEffect">
                                  <p:stCondLst>
                                    <p:cond delay="0"/>
                                  </p:stCondLst>
                                  <p:childTnLst>
                                    <p:set>
                                      <p:cBhvr>
                                        <p:cTn id="31" dur="1" fill="hold">
                                          <p:stCondLst>
                                            <p:cond delay="0"/>
                                          </p:stCondLst>
                                        </p:cTn>
                                        <p:tgtEl>
                                          <p:spTgt spid="6">
                                            <p:txEl>
                                              <p:pRg st="2" end="2"/>
                                            </p:txEl>
                                          </p:spTgt>
                                        </p:tgtEl>
                                        <p:attrNameLst>
                                          <p:attrName>style.visibility</p:attrName>
                                        </p:attrNameLst>
                                      </p:cBhvr>
                                      <p:to>
                                        <p:strVal val="visible"/>
                                      </p:to>
                                    </p:set>
                                    <p:animEffect transition="in" filter="fade">
                                      <p:cBhvr>
                                        <p:cTn id="32" dur="250"/>
                                        <p:tgtEl>
                                          <p:spTgt spid="6">
                                            <p:txEl>
                                              <p:pRg st="2" end="2"/>
                                            </p:txEl>
                                          </p:spTgt>
                                        </p:tgtEl>
                                      </p:cBhvr>
                                    </p:animEffect>
                                  </p:childTnLst>
                                </p:cTn>
                              </p:par>
                              <p:par>
                                <p:cTn id="33" presetID="10" presetClass="entr" presetSubtype="0" fill="hold" grpId="1" nodeType="withEffect">
                                  <p:stCondLst>
                                    <p:cond delay="0"/>
                                  </p:stCondLst>
                                  <p:childTnLst>
                                    <p:set>
                                      <p:cBhvr>
                                        <p:cTn id="34" dur="1" fill="hold">
                                          <p:stCondLst>
                                            <p:cond delay="0"/>
                                          </p:stCondLst>
                                        </p:cTn>
                                        <p:tgtEl>
                                          <p:spTgt spid="6">
                                            <p:txEl>
                                              <p:pRg st="3" end="3"/>
                                            </p:txEl>
                                          </p:spTgt>
                                        </p:tgtEl>
                                        <p:attrNameLst>
                                          <p:attrName>style.visibility</p:attrName>
                                        </p:attrNameLst>
                                      </p:cBhvr>
                                      <p:to>
                                        <p:strVal val="visible"/>
                                      </p:to>
                                    </p:set>
                                    <p:animEffect transition="in" filter="fade">
                                      <p:cBhvr>
                                        <p:cTn id="35" dur="250"/>
                                        <p:tgtEl>
                                          <p:spTgt spid="6">
                                            <p:txEl>
                                              <p:pRg st="3" end="3"/>
                                            </p:txEl>
                                          </p:spTgt>
                                        </p:tgtEl>
                                      </p:cBhvr>
                                    </p:animEffect>
                                  </p:childTnLst>
                                </p:cTn>
                              </p:par>
                              <p:par>
                                <p:cTn id="36" presetID="10" presetClass="entr" presetSubtype="0" fill="hold" grpId="1" nodeType="withEffect">
                                  <p:stCondLst>
                                    <p:cond delay="0"/>
                                  </p:stCondLst>
                                  <p:childTnLst>
                                    <p:set>
                                      <p:cBhvr>
                                        <p:cTn id="37" dur="1" fill="hold">
                                          <p:stCondLst>
                                            <p:cond delay="0"/>
                                          </p:stCondLst>
                                        </p:cTn>
                                        <p:tgtEl>
                                          <p:spTgt spid="6">
                                            <p:txEl>
                                              <p:pRg st="5" end="5"/>
                                            </p:txEl>
                                          </p:spTgt>
                                        </p:tgtEl>
                                        <p:attrNameLst>
                                          <p:attrName>style.visibility</p:attrName>
                                        </p:attrNameLst>
                                      </p:cBhvr>
                                      <p:to>
                                        <p:strVal val="visible"/>
                                      </p:to>
                                    </p:set>
                                    <p:animEffect transition="in" filter="fade">
                                      <p:cBhvr>
                                        <p:cTn id="38" dur="250"/>
                                        <p:tgtEl>
                                          <p:spTgt spid="6">
                                            <p:txEl>
                                              <p:pRg st="5" end="5"/>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fade">
                                      <p:cBhvr>
                                        <p:cTn id="41" dur="500"/>
                                        <p:tgtEl>
                                          <p:spTgt spid="10"/>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fade">
                                      <p:cBhvr>
                                        <p:cTn id="44" dur="500"/>
                                        <p:tgtEl>
                                          <p:spTgt spid="9"/>
                                        </p:tgtEl>
                                      </p:cBhvr>
                                    </p:animEffect>
                                  </p:childTnLst>
                                </p:cTn>
                              </p:par>
                              <p:par>
                                <p:cTn id="45" presetID="10" presetClass="entr" presetSubtype="0" fill="hold" nodeType="with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uiExpand="1" build="allAtOnce"/>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itle 1"/>
          <p:cNvSpPr txBox="1">
            <a:spLocks/>
          </p:cNvSpPr>
          <p:nvPr/>
        </p:nvSpPr>
        <p:spPr>
          <a:xfrm>
            <a:off x="1371600" y="245645"/>
            <a:ext cx="6553200" cy="6497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u="sng" dirty="0" smtClean="0">
                <a:solidFill>
                  <a:srgbClr val="2EB808"/>
                </a:solidFill>
                <a:latin typeface="Arial" pitchFamily="34" charset="0"/>
                <a:cs typeface="Arial" pitchFamily="34" charset="0"/>
              </a:rPr>
              <a:t>Supplication</a:t>
            </a:r>
            <a:endParaRPr lang="en-US" sz="3600" u="sng" dirty="0">
              <a:solidFill>
                <a:srgbClr val="2EB808"/>
              </a:solidFill>
              <a:latin typeface="Arial" pitchFamily="34" charset="0"/>
              <a:cs typeface="Arial" pitchFamily="34" charset="0"/>
            </a:endParaRPr>
          </a:p>
        </p:txBody>
      </p:sp>
      <p:sp>
        <p:nvSpPr>
          <p:cNvPr id="5" name="TextBox 4"/>
          <p:cNvSpPr txBox="1"/>
          <p:nvPr/>
        </p:nvSpPr>
        <p:spPr>
          <a:xfrm>
            <a:off x="1905000" y="1004828"/>
            <a:ext cx="5562600" cy="2862322"/>
          </a:xfrm>
          <a:prstGeom prst="rect">
            <a:avLst/>
          </a:prstGeom>
          <a:noFill/>
        </p:spPr>
        <p:txBody>
          <a:bodyPr wrap="square" rtlCol="0">
            <a:spAutoFit/>
          </a:bodyPr>
          <a:lstStyle/>
          <a:p>
            <a:pPr marL="285750" indent="-285750">
              <a:buFont typeface="Wingdings" panose="05000000000000000000" pitchFamily="2" charset="2"/>
              <a:buChar char="Ø"/>
            </a:pPr>
            <a:r>
              <a:rPr lang="en-US" dirty="0" smtClean="0"/>
              <a:t>Write </a:t>
            </a:r>
            <a:r>
              <a:rPr lang="en-US" dirty="0"/>
              <a:t>3-5 </a:t>
            </a:r>
            <a:r>
              <a:rPr lang="en-US" u="sng" dirty="0"/>
              <a:t>specific</a:t>
            </a:r>
            <a:r>
              <a:rPr lang="en-US" dirty="0"/>
              <a:t> requests. Focus specifically on spiritual requests that you know align with what God wants. </a:t>
            </a:r>
            <a:endParaRPr lang="en-US" dirty="0" smtClean="0"/>
          </a:p>
          <a:p>
            <a:pPr marL="285750" indent="-285750">
              <a:buFont typeface="Wingdings" panose="05000000000000000000" pitchFamily="2" charset="2"/>
              <a:buChar char="Ø"/>
            </a:pPr>
            <a:r>
              <a:rPr lang="en-US" dirty="0" smtClean="0"/>
              <a:t>Second</a:t>
            </a:r>
            <a:r>
              <a:rPr lang="en-US" dirty="0"/>
              <a:t>, pray every day for God to reveal to you areas that He wants you to join Him in by SHARING and SERVING. </a:t>
            </a:r>
            <a:endParaRPr lang="en-US" dirty="0" smtClean="0"/>
          </a:p>
          <a:p>
            <a:pPr marL="285750" indent="-285750">
              <a:buFont typeface="Wingdings" panose="05000000000000000000" pitchFamily="2" charset="2"/>
              <a:buChar char="Ø"/>
            </a:pPr>
            <a:r>
              <a:rPr lang="en-US" dirty="0" smtClean="0"/>
              <a:t>Third</a:t>
            </a:r>
            <a:r>
              <a:rPr lang="en-US" dirty="0"/>
              <a:t>, don’t hesitate to also focus on personal requests that may or may not align with what God wants – God wants to know your heart even if it doesn’t yet align with Him. </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00" y="2724150"/>
            <a:ext cx="2232372" cy="2232372"/>
          </a:xfrm>
          <a:prstGeom prst="rect">
            <a:avLst/>
          </a:prstGeom>
        </p:spPr>
      </p:pic>
      <p:sp>
        <p:nvSpPr>
          <p:cNvPr id="6" name="Rounded Rectangle 5"/>
          <p:cNvSpPr/>
          <p:nvPr/>
        </p:nvSpPr>
        <p:spPr>
          <a:xfrm>
            <a:off x="1752600" y="895350"/>
            <a:ext cx="5867400" cy="3325279"/>
          </a:xfrm>
          <a:prstGeom prst="roundRect">
            <a:avLst/>
          </a:prstGeom>
          <a:gradFill flip="none" rotWithShape="1">
            <a:gsLst>
              <a:gs pos="0">
                <a:srgbClr val="2EB808">
                  <a:tint val="66000"/>
                  <a:satMod val="160000"/>
                </a:srgbClr>
              </a:gs>
              <a:gs pos="50000">
                <a:srgbClr val="2EB808">
                  <a:tint val="44500"/>
                  <a:satMod val="160000"/>
                </a:srgbClr>
              </a:gs>
              <a:gs pos="100000">
                <a:srgbClr val="2EB808">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rgbClr val="2EB808"/>
              </a:buClr>
            </a:pPr>
            <a:endParaRPr lang="en-US" sz="2800" b="1" dirty="0" smtClean="0">
              <a:solidFill>
                <a:schemeClr val="tx1"/>
              </a:solidFill>
            </a:endParaRPr>
          </a:p>
          <a:p>
            <a:pPr algn="ctr">
              <a:buClr>
                <a:srgbClr val="2EB808"/>
              </a:buClr>
            </a:pPr>
            <a:r>
              <a:rPr lang="en-US" sz="2800" b="1" dirty="0" smtClean="0">
                <a:solidFill>
                  <a:schemeClr val="tx1"/>
                </a:solidFill>
              </a:rPr>
              <a:t>Example</a:t>
            </a:r>
            <a:endParaRPr lang="en-US" sz="2800" b="1" dirty="0">
              <a:solidFill>
                <a:schemeClr val="tx1"/>
              </a:solidFill>
            </a:endParaRPr>
          </a:p>
          <a:p>
            <a:pPr algn="ctr">
              <a:buClr>
                <a:srgbClr val="2EB808"/>
              </a:buClr>
            </a:pPr>
            <a:endParaRPr lang="en-US" sz="800" b="1" dirty="0">
              <a:solidFill>
                <a:schemeClr val="tx1"/>
              </a:solidFill>
            </a:endParaRPr>
          </a:p>
          <a:p>
            <a:pPr algn="ctr">
              <a:buClr>
                <a:srgbClr val="2EB808"/>
              </a:buClr>
            </a:pPr>
            <a:r>
              <a:rPr lang="en-US" sz="2000" dirty="0">
                <a:solidFill>
                  <a:schemeClr val="tx1"/>
                </a:solidFill>
              </a:rPr>
              <a:t>Pray every day for God to work in the lives of the specific individuals you are going to meet in the next few weeks in ministry.</a:t>
            </a:r>
          </a:p>
          <a:p>
            <a:pPr algn="ctr">
              <a:buClr>
                <a:srgbClr val="2EB808"/>
              </a:buClr>
            </a:pPr>
            <a:endParaRPr lang="en-US" sz="800" dirty="0">
              <a:solidFill>
                <a:schemeClr val="tx1"/>
              </a:solidFill>
            </a:endParaRPr>
          </a:p>
          <a:p>
            <a:pPr algn="ctr">
              <a:buClr>
                <a:srgbClr val="2EB808"/>
              </a:buClr>
            </a:pPr>
            <a:r>
              <a:rPr lang="en-US" sz="2000" i="1" dirty="0">
                <a:solidFill>
                  <a:schemeClr val="tx1"/>
                </a:solidFill>
              </a:rPr>
              <a:t>I pray Lord, that you will open my eyes to what you want to reveal to me this week and give me the courage to join you in Him in His work.</a:t>
            </a:r>
          </a:p>
          <a:p>
            <a:pPr algn="ctr">
              <a:buClr>
                <a:srgbClr val="2EB808"/>
              </a:buClr>
            </a:pPr>
            <a:endParaRPr lang="en-US" sz="800" dirty="0">
              <a:solidFill>
                <a:schemeClr val="tx1"/>
              </a:solidFill>
            </a:endParaRPr>
          </a:p>
          <a:p>
            <a:pPr algn="ctr">
              <a:buClr>
                <a:srgbClr val="2EB808"/>
              </a:buClr>
            </a:pPr>
            <a:r>
              <a:rPr lang="en-US" sz="1400" dirty="0">
                <a:solidFill>
                  <a:schemeClr val="tx1"/>
                </a:solidFill>
              </a:rPr>
              <a:t>*Notice how Jesus commanded us to pray for ministry </a:t>
            </a:r>
          </a:p>
          <a:p>
            <a:pPr algn="ctr">
              <a:buClr>
                <a:srgbClr val="2EB808"/>
              </a:buClr>
            </a:pPr>
            <a:r>
              <a:rPr lang="en-US" sz="1400" dirty="0">
                <a:solidFill>
                  <a:schemeClr val="tx1"/>
                </a:solidFill>
              </a:rPr>
              <a:t>in Matt. 9:37-38 – MSG. </a:t>
            </a:r>
          </a:p>
          <a:p>
            <a:pPr algn="ctr">
              <a:buClr>
                <a:srgbClr val="2EB808"/>
              </a:buClr>
            </a:pPr>
            <a:endParaRPr lang="en-US" sz="2000" i="1" dirty="0">
              <a:solidFill>
                <a:schemeClr val="accent3">
                  <a:lumMod val="75000"/>
                </a:schemeClr>
              </a:solidFill>
            </a:endParaRPr>
          </a:p>
        </p:txBody>
      </p:sp>
      <p:sp>
        <p:nvSpPr>
          <p:cNvPr id="9" name="TextBox 8"/>
          <p:cNvSpPr txBox="1"/>
          <p:nvPr/>
        </p:nvSpPr>
        <p:spPr>
          <a:xfrm>
            <a:off x="3200400" y="4480519"/>
            <a:ext cx="2512098" cy="369332"/>
          </a:xfrm>
          <a:prstGeom prst="rect">
            <a:avLst/>
          </a:prstGeom>
          <a:noFill/>
        </p:spPr>
        <p:txBody>
          <a:bodyPr wrap="none" rtlCol="0">
            <a:spAutoFit/>
          </a:bodyPr>
          <a:lstStyle/>
          <a:p>
            <a:r>
              <a:rPr lang="en-US" i="1" dirty="0" smtClean="0">
                <a:solidFill>
                  <a:schemeClr val="tx1">
                    <a:lumMod val="50000"/>
                    <a:lumOff val="50000"/>
                  </a:schemeClr>
                </a:solidFill>
              </a:rPr>
              <a:t>Approximately 2 minutes</a:t>
            </a:r>
            <a:endParaRPr lang="en-US" i="1" dirty="0">
              <a:solidFill>
                <a:schemeClr val="tx1">
                  <a:lumMod val="50000"/>
                  <a:lumOff val="50000"/>
                </a:schemeClr>
              </a:solidFill>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000" y="4324350"/>
            <a:ext cx="609600" cy="609600"/>
          </a:xfrm>
          <a:prstGeom prst="rect">
            <a:avLst/>
          </a:prstGeom>
        </p:spPr>
      </p:pic>
    </p:spTree>
    <p:extLst>
      <p:ext uri="{BB962C8B-B14F-4D97-AF65-F5344CB8AC3E}">
        <p14:creationId xmlns:p14="http://schemas.microsoft.com/office/powerpoint/2010/main" val="1827529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250"/>
                                        <p:tgtEl>
                                          <p:spTgt spid="6"/>
                                        </p:tgtEl>
                                      </p:cBhvr>
                                    </p:animEffect>
                                  </p:childTnLst>
                                </p:cTn>
                              </p:par>
                              <p:par>
                                <p:cTn id="23" presetID="10"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Rounded Rectangle 8"/>
          <p:cNvSpPr/>
          <p:nvPr/>
        </p:nvSpPr>
        <p:spPr>
          <a:xfrm>
            <a:off x="1295400" y="1204546"/>
            <a:ext cx="5562600" cy="3256174"/>
          </a:xfrm>
          <a:prstGeom prst="roundRect">
            <a:avLst/>
          </a:prstGeom>
          <a:gradFill flip="none" rotWithShape="1">
            <a:gsLst>
              <a:gs pos="0">
                <a:srgbClr val="2EB808">
                  <a:tint val="66000"/>
                  <a:satMod val="160000"/>
                </a:srgbClr>
              </a:gs>
              <a:gs pos="50000">
                <a:srgbClr val="2EB808">
                  <a:tint val="44500"/>
                  <a:satMod val="160000"/>
                </a:srgbClr>
              </a:gs>
              <a:gs pos="100000">
                <a:srgbClr val="2EB808">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rgbClr val="2EB808"/>
              </a:buClr>
            </a:pPr>
            <a:endParaRPr lang="en-US" sz="2000" i="1" dirty="0">
              <a:solidFill>
                <a:schemeClr val="accent3">
                  <a:lumMod val="75000"/>
                </a:schemeClr>
              </a:solidFill>
            </a:endParaRPr>
          </a:p>
        </p:txBody>
      </p:sp>
      <p:sp>
        <p:nvSpPr>
          <p:cNvPr id="5" name="Content Placeholder 2"/>
          <p:cNvSpPr txBox="1">
            <a:spLocks/>
          </p:cNvSpPr>
          <p:nvPr/>
        </p:nvSpPr>
        <p:spPr>
          <a:xfrm>
            <a:off x="1905000" y="1809750"/>
            <a:ext cx="4572000" cy="2971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000" dirty="0" smtClean="0"/>
              <a:t>Read </a:t>
            </a:r>
            <a:r>
              <a:rPr lang="en-US" sz="2000" dirty="0"/>
              <a:t>“Minds on Fire.” This short booklet can be downloaded FREE by going to the following web page: </a:t>
            </a:r>
            <a:r>
              <a:rPr lang="en-US" sz="1400" u="sng" dirty="0">
                <a:hlinkClick r:id="rId3"/>
              </a:rPr>
              <a:t>http://livestransforming.com/minds-on-fire-download</a:t>
            </a:r>
            <a:r>
              <a:rPr lang="en-US" sz="1400" u="sng" dirty="0"/>
              <a:t>. </a:t>
            </a:r>
            <a:endParaRPr lang="en-US" sz="1400" u="sng" dirty="0" smtClean="0"/>
          </a:p>
          <a:p>
            <a:pPr>
              <a:buFont typeface="Wingdings" panose="05000000000000000000" pitchFamily="2" charset="2"/>
              <a:buChar char="Ø"/>
            </a:pPr>
            <a:r>
              <a:rPr lang="en-US" sz="2000" dirty="0" smtClean="0"/>
              <a:t>Also</a:t>
            </a:r>
            <a:r>
              <a:rPr lang="en-US" sz="2000" dirty="0"/>
              <a:t>, watch the Freedom Video selection for Week 1.</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20706404">
            <a:off x="401206" y="2635499"/>
            <a:ext cx="1365395" cy="2114550"/>
          </a:xfrm>
          <a:prstGeom prst="rect">
            <a:avLst/>
          </a:prstGeom>
          <a:ln>
            <a:noFill/>
          </a:ln>
          <a:effectLst>
            <a:outerShdw blurRad="292100" dist="139700" dir="2700000" algn="tl" rotWithShape="0">
              <a:srgbClr val="333333">
                <a:alpha val="65000"/>
              </a:srgbClr>
            </a:outerShdw>
          </a:effectLst>
        </p:spPr>
      </p:pic>
      <p:sp>
        <p:nvSpPr>
          <p:cNvPr id="6" name="Rectangle 5"/>
          <p:cNvSpPr/>
          <p:nvPr/>
        </p:nvSpPr>
        <p:spPr>
          <a:xfrm>
            <a:off x="609600" y="742950"/>
            <a:ext cx="6781800" cy="609600"/>
          </a:xfrm>
          <a:prstGeom prst="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Assignment 3: Applying what God Told You</a:t>
            </a:r>
            <a:endParaRPr lang="en-US" sz="2800" dirty="0"/>
          </a:p>
        </p:txBody>
      </p:sp>
    </p:spTree>
    <p:extLst>
      <p:ext uri="{BB962C8B-B14F-4D97-AF65-F5344CB8AC3E}">
        <p14:creationId xmlns:p14="http://schemas.microsoft.com/office/powerpoint/2010/main" val="55766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p:cNvSpPr/>
          <p:nvPr/>
        </p:nvSpPr>
        <p:spPr>
          <a:xfrm>
            <a:off x="609600" y="590550"/>
            <a:ext cx="6781800" cy="609600"/>
          </a:xfrm>
          <a:prstGeom prst="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Assignment 4: T-E-A</a:t>
            </a:r>
            <a:endParaRPr lang="en-US" sz="2800" dirty="0"/>
          </a:p>
        </p:txBody>
      </p:sp>
      <p:sp>
        <p:nvSpPr>
          <p:cNvPr id="6" name="Rounded Rectangle 5"/>
          <p:cNvSpPr/>
          <p:nvPr/>
        </p:nvSpPr>
        <p:spPr>
          <a:xfrm>
            <a:off x="1066800" y="3709098"/>
            <a:ext cx="5867400" cy="457200"/>
          </a:xfrm>
          <a:prstGeom prst="roundRect">
            <a:avLst/>
          </a:prstGeom>
          <a:solidFill>
            <a:schemeClr val="bg1"/>
          </a:solidFill>
          <a:ln>
            <a:solidFill>
              <a:srgbClr val="2EB80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Unhealthy Emotion     _______________________________</a:t>
            </a:r>
            <a:endParaRPr lang="en-US" dirty="0"/>
          </a:p>
        </p:txBody>
      </p:sp>
      <p:sp>
        <p:nvSpPr>
          <p:cNvPr id="2" name="Rounded Rectangle 1"/>
          <p:cNvSpPr/>
          <p:nvPr/>
        </p:nvSpPr>
        <p:spPr>
          <a:xfrm>
            <a:off x="1066800" y="3181350"/>
            <a:ext cx="5867400" cy="457200"/>
          </a:xfrm>
          <a:prstGeom prst="roundRect">
            <a:avLst/>
          </a:prstGeom>
          <a:solidFill>
            <a:schemeClr val="bg1"/>
          </a:solidFill>
          <a:ln>
            <a:solidFill>
              <a:srgbClr val="2EB80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Unhealthy Thought     _______________________________</a:t>
            </a:r>
            <a:endParaRPr lang="en-US" dirty="0">
              <a:solidFill>
                <a:schemeClr val="tx1"/>
              </a:solidFill>
            </a:endParaRPr>
          </a:p>
        </p:txBody>
      </p:sp>
      <p:sp>
        <p:nvSpPr>
          <p:cNvPr id="5" name="Content Placeholder 2"/>
          <p:cNvSpPr txBox="1">
            <a:spLocks/>
          </p:cNvSpPr>
          <p:nvPr/>
        </p:nvSpPr>
        <p:spPr>
          <a:xfrm>
            <a:off x="609600" y="1341874"/>
            <a:ext cx="6781800" cy="17632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000" dirty="0" smtClean="0"/>
              <a:t>Each </a:t>
            </a:r>
            <a:r>
              <a:rPr lang="en-US" sz="2000" dirty="0"/>
              <a:t>day write </a:t>
            </a:r>
            <a:r>
              <a:rPr lang="en-US" sz="2000" dirty="0" smtClean="0"/>
              <a:t>down an </a:t>
            </a:r>
            <a:r>
              <a:rPr lang="en-US" sz="2000" dirty="0"/>
              <a:t>example of an unhealthy Thought (T) that led to an Emotion (E) that led to an Action (A) </a:t>
            </a:r>
            <a:r>
              <a:rPr lang="en-US" sz="2000" dirty="0" smtClean="0"/>
              <a:t>and </a:t>
            </a:r>
            <a:r>
              <a:rPr lang="en-US" sz="2000" dirty="0"/>
              <a:t>be prepared to share with your mentor. Note that sometimes starting with the unhealthy emotion is the easiest way to start:  </a:t>
            </a:r>
          </a:p>
          <a:p>
            <a:pPr marL="0" indent="0">
              <a:spcBef>
                <a:spcPts val="0"/>
              </a:spcBef>
              <a:buNone/>
            </a:pPr>
            <a:r>
              <a:rPr lang="en-US" sz="2000" dirty="0" smtClean="0"/>
              <a:t>         </a:t>
            </a:r>
            <a:endParaRPr lang="en-US" sz="2000" dirty="0"/>
          </a:p>
        </p:txBody>
      </p:sp>
      <p:sp>
        <p:nvSpPr>
          <p:cNvPr id="7" name="Rounded Rectangle 6"/>
          <p:cNvSpPr/>
          <p:nvPr/>
        </p:nvSpPr>
        <p:spPr>
          <a:xfrm>
            <a:off x="1066800" y="4248150"/>
            <a:ext cx="5867400" cy="457200"/>
          </a:xfrm>
          <a:prstGeom prst="roundRect">
            <a:avLst/>
          </a:prstGeom>
          <a:solidFill>
            <a:schemeClr val="bg1"/>
          </a:solidFill>
          <a:ln>
            <a:solidFill>
              <a:srgbClr val="2EB80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Unhealthy Action         _______________________________</a:t>
            </a:r>
            <a:endParaRPr lang="en-US" dirty="0"/>
          </a:p>
        </p:txBody>
      </p:sp>
    </p:spTree>
    <p:extLst>
      <p:ext uri="{BB962C8B-B14F-4D97-AF65-F5344CB8AC3E}">
        <p14:creationId xmlns:p14="http://schemas.microsoft.com/office/powerpoint/2010/main" val="2474892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Round Diagonal Corner Rectangle 7"/>
          <p:cNvSpPr/>
          <p:nvPr/>
        </p:nvSpPr>
        <p:spPr>
          <a:xfrm>
            <a:off x="1951474" y="1412305"/>
            <a:ext cx="5715000" cy="2226245"/>
          </a:xfrm>
          <a:prstGeom prst="round2Diag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981200" y="1514892"/>
            <a:ext cx="5609074" cy="2123658"/>
          </a:xfrm>
          <a:prstGeom prst="rect">
            <a:avLst/>
          </a:prstGeom>
          <a:noFill/>
        </p:spPr>
        <p:txBody>
          <a:bodyPr wrap="square" rtlCol="0">
            <a:spAutoFit/>
          </a:bodyPr>
          <a:lstStyle/>
          <a:p>
            <a:pPr algn="ctr"/>
            <a:r>
              <a:rPr lang="en-US" sz="4400" dirty="0" smtClean="0">
                <a:solidFill>
                  <a:schemeClr val="bg1"/>
                </a:solidFill>
                <a:latin typeface="Arial" panose="020B0604020202020204" pitchFamily="34" charset="0"/>
                <a:cs typeface="Arial" panose="020B0604020202020204" pitchFamily="34" charset="0"/>
              </a:rPr>
              <a:t>Sample Daily Framework for Growth</a:t>
            </a:r>
            <a:endParaRPr lang="en-US" sz="4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3846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ounded Rectangle 6"/>
          <p:cNvSpPr/>
          <p:nvPr/>
        </p:nvSpPr>
        <p:spPr>
          <a:xfrm>
            <a:off x="1524001" y="1276350"/>
            <a:ext cx="5562599" cy="3124200"/>
          </a:xfrm>
          <a:prstGeom prst="roundRect">
            <a:avLst/>
          </a:prstGeom>
          <a:ln>
            <a:solidFill>
              <a:srgbClr val="2EB808"/>
            </a:solidFill>
          </a:ln>
          <a:effectLst>
            <a:outerShdw blurRad="50800" dist="38100" dir="18900000" algn="bl" rotWithShape="0">
              <a:prstClr val="black">
                <a:alpha val="40000"/>
              </a:prstClr>
            </a:outerShdw>
          </a:effectLst>
        </p:spPr>
        <p:style>
          <a:lnRef idx="2">
            <a:schemeClr val="accent3"/>
          </a:lnRef>
          <a:fillRef idx="1">
            <a:schemeClr val="lt1"/>
          </a:fillRef>
          <a:effectRef idx="0">
            <a:schemeClr val="accent3"/>
          </a:effectRef>
          <a:fontRef idx="minor">
            <a:schemeClr val="dk1"/>
          </a:fontRef>
        </p:style>
        <p:txBody>
          <a:bodyPr rtlCol="0" anchor="ctr"/>
          <a:lstStyle/>
          <a:p>
            <a:pPr marL="285750" indent="-285750">
              <a:buFont typeface="Wingdings" pitchFamily="2" charset="2"/>
              <a:buChar char="Ø"/>
            </a:pPr>
            <a:r>
              <a:rPr lang="en-US" sz="1600" dirty="0" smtClean="0">
                <a:solidFill>
                  <a:schemeClr val="tx1"/>
                </a:solidFill>
              </a:rPr>
              <a:t>Based on your listening and talking with God, write down what God revealed to you about an area He wants you to grow. </a:t>
            </a:r>
          </a:p>
          <a:p>
            <a:endParaRPr lang="en-US" sz="800" dirty="0" smtClean="0">
              <a:solidFill>
                <a:schemeClr val="tx1"/>
              </a:solidFill>
            </a:endParaRPr>
          </a:p>
          <a:p>
            <a:pPr marL="285750" indent="-285750">
              <a:buFont typeface="Wingdings" pitchFamily="2" charset="2"/>
              <a:buChar char="Ø"/>
            </a:pPr>
            <a:r>
              <a:rPr lang="en-US" sz="1600" dirty="0" smtClean="0">
                <a:solidFill>
                  <a:schemeClr val="tx1"/>
                </a:solidFill>
              </a:rPr>
              <a:t>What thought or belief does He want you to change? </a:t>
            </a:r>
          </a:p>
          <a:p>
            <a:endParaRPr lang="en-US" sz="800" dirty="0" smtClean="0">
              <a:solidFill>
                <a:schemeClr val="tx1"/>
              </a:solidFill>
            </a:endParaRPr>
          </a:p>
          <a:p>
            <a:pPr marL="285750" indent="-285750">
              <a:buFont typeface="Wingdings" pitchFamily="2" charset="2"/>
              <a:buChar char="Ø"/>
            </a:pPr>
            <a:r>
              <a:rPr lang="en-US" sz="1600" dirty="0" smtClean="0">
                <a:solidFill>
                  <a:schemeClr val="tx1"/>
                </a:solidFill>
              </a:rPr>
              <a:t>What area of life is He prompting you to address? </a:t>
            </a:r>
          </a:p>
          <a:p>
            <a:endParaRPr lang="en-US" sz="800" dirty="0" smtClean="0">
              <a:solidFill>
                <a:schemeClr val="tx1"/>
              </a:solidFill>
            </a:endParaRPr>
          </a:p>
          <a:p>
            <a:pPr marL="285750" indent="-285750">
              <a:buFont typeface="Wingdings" pitchFamily="2" charset="2"/>
              <a:buChar char="Ø"/>
            </a:pPr>
            <a:r>
              <a:rPr lang="en-US" sz="1600" dirty="0" smtClean="0">
                <a:solidFill>
                  <a:schemeClr val="tx1"/>
                </a:solidFill>
              </a:rPr>
              <a:t>What person is He prompting you to reach out to? </a:t>
            </a:r>
          </a:p>
          <a:p>
            <a:endParaRPr lang="en-US" sz="800" dirty="0" smtClean="0">
              <a:solidFill>
                <a:schemeClr val="tx1"/>
              </a:solidFill>
            </a:endParaRPr>
          </a:p>
          <a:p>
            <a:pPr marL="285750" indent="-285750">
              <a:buFont typeface="Wingdings" pitchFamily="2" charset="2"/>
              <a:buChar char="Ø"/>
            </a:pPr>
            <a:r>
              <a:rPr lang="en-US" sz="1600" dirty="0" smtClean="0">
                <a:solidFill>
                  <a:schemeClr val="tx1"/>
                </a:solidFill>
              </a:rPr>
              <a:t>What emotion is He asking you to address?</a:t>
            </a:r>
          </a:p>
          <a:p>
            <a:endParaRPr lang="en-US" sz="800" dirty="0" smtClean="0">
              <a:solidFill>
                <a:schemeClr val="tx1"/>
              </a:solidFill>
            </a:endParaRPr>
          </a:p>
          <a:p>
            <a:pPr marL="285750" indent="-285750">
              <a:buFont typeface="Wingdings" pitchFamily="2" charset="2"/>
              <a:buChar char="Ø"/>
            </a:pPr>
            <a:r>
              <a:rPr lang="en-US" sz="1600" dirty="0" smtClean="0">
                <a:solidFill>
                  <a:schemeClr val="tx1"/>
                </a:solidFill>
              </a:rPr>
              <a:t>What </a:t>
            </a:r>
            <a:r>
              <a:rPr lang="en-US" sz="1600" dirty="0">
                <a:solidFill>
                  <a:schemeClr val="tx1"/>
                </a:solidFill>
              </a:rPr>
              <a:t>action is He nudging you to change</a:t>
            </a:r>
            <a:r>
              <a:rPr lang="en-US" sz="1600" dirty="0" smtClean="0">
                <a:solidFill>
                  <a:schemeClr val="tx1"/>
                </a:solidFill>
              </a:rPr>
              <a:t>?</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938494"/>
            <a:ext cx="2323794" cy="3343589"/>
          </a:xfrm>
          <a:prstGeom prst="rect">
            <a:avLst/>
          </a:prstGeom>
        </p:spPr>
      </p:pic>
      <p:sp>
        <p:nvSpPr>
          <p:cNvPr id="8" name="Title 7"/>
          <p:cNvSpPr>
            <a:spLocks noGrp="1"/>
          </p:cNvSpPr>
          <p:nvPr>
            <p:ph type="title"/>
          </p:nvPr>
        </p:nvSpPr>
        <p:spPr>
          <a:xfrm>
            <a:off x="1524001" y="514350"/>
            <a:ext cx="5498750" cy="572337"/>
          </a:xfrm>
          <a:prstGeom prst="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Write the </a:t>
            </a:r>
            <a:r>
              <a:rPr lang="en-US" sz="2800" dirty="0"/>
              <a:t>F</a:t>
            </a:r>
            <a:r>
              <a:rPr lang="en-US" sz="2800" dirty="0" smtClean="0"/>
              <a:t>ollowing </a:t>
            </a:r>
            <a:r>
              <a:rPr lang="en-US" sz="2800" dirty="0"/>
              <a:t>D</a:t>
            </a:r>
            <a:r>
              <a:rPr lang="en-US" sz="2800" dirty="0" smtClean="0"/>
              <a:t>own</a:t>
            </a:r>
            <a:endParaRPr lang="en-US" sz="2800" dirty="0"/>
          </a:p>
        </p:txBody>
      </p:sp>
      <p:sp>
        <p:nvSpPr>
          <p:cNvPr id="9" name="TextBox 8"/>
          <p:cNvSpPr txBox="1"/>
          <p:nvPr/>
        </p:nvSpPr>
        <p:spPr>
          <a:xfrm>
            <a:off x="2667000" y="4632919"/>
            <a:ext cx="2512098" cy="369332"/>
          </a:xfrm>
          <a:prstGeom prst="rect">
            <a:avLst/>
          </a:prstGeom>
          <a:noFill/>
        </p:spPr>
        <p:txBody>
          <a:bodyPr wrap="none" rtlCol="0">
            <a:spAutoFit/>
          </a:bodyPr>
          <a:lstStyle/>
          <a:p>
            <a:r>
              <a:rPr lang="en-US" i="1" dirty="0" smtClean="0">
                <a:solidFill>
                  <a:schemeClr val="tx1">
                    <a:lumMod val="50000"/>
                    <a:lumOff val="50000"/>
                  </a:schemeClr>
                </a:solidFill>
              </a:rPr>
              <a:t>Approximately 5 minutes</a:t>
            </a:r>
            <a:endParaRPr lang="en-US" i="1" dirty="0">
              <a:solidFill>
                <a:schemeClr val="tx1">
                  <a:lumMod val="50000"/>
                  <a:lumOff val="50000"/>
                </a:schemeClr>
              </a:solidFill>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81600" y="4476750"/>
            <a:ext cx="609600" cy="609600"/>
          </a:xfrm>
          <a:prstGeom prst="rect">
            <a:avLst/>
          </a:prstGeom>
        </p:spPr>
      </p:pic>
    </p:spTree>
    <p:extLst>
      <p:ext uri="{BB962C8B-B14F-4D97-AF65-F5344CB8AC3E}">
        <p14:creationId xmlns:p14="http://schemas.microsoft.com/office/powerpoint/2010/main" val="718689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nodeType="with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 calcmode="lin" valueType="num">
                                      <p:cBhvr>
                                        <p:cTn id="12"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7">
                                            <p:txEl>
                                              <p:pRg st="0" end="0"/>
                                            </p:txEl>
                                          </p:spTgt>
                                        </p:tgtEl>
                                      </p:cBhvr>
                                    </p:animEffect>
                                  </p:childTnLst>
                                  <p:subTnLst>
                                    <p:animClr clrSpc="rgb" dir="cw">
                                      <p:cBhvr override="childStyle">
                                        <p:cTn dur="1" fill="hold" display="0" masterRel="nextClick" afterEffect="1"/>
                                        <p:tgtEl>
                                          <p:spTgt spid="7">
                                            <p:txEl>
                                              <p:pRg st="0" end="0"/>
                                            </p:txEl>
                                          </p:spTgt>
                                        </p:tgtEl>
                                        <p:attrNameLst>
                                          <p:attrName>ppt_c</p:attrName>
                                        </p:attrNameLst>
                                      </p:cBhvr>
                                      <p:to>
                                        <a:srgbClr val="777777"/>
                                      </p:to>
                                    </p:animClr>
                                  </p:sub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500"/>
                                        <p:tgtEl>
                                          <p:spTgt spid="7">
                                            <p:txEl>
                                              <p:pRg st="2" end="2"/>
                                            </p:txEl>
                                          </p:spTgt>
                                        </p:tgtEl>
                                      </p:cBhvr>
                                    </p:animEffect>
                                  </p:childTnLst>
                                  <p:subTnLst>
                                    <p:animClr clrSpc="rgb" dir="cw">
                                      <p:cBhvr override="childStyle">
                                        <p:cTn dur="1" fill="hold" display="0" masterRel="nextClick" afterEffect="1"/>
                                        <p:tgtEl>
                                          <p:spTgt spid="7">
                                            <p:txEl>
                                              <p:pRg st="2" end="2"/>
                                            </p:txEl>
                                          </p:spTgt>
                                        </p:tgtEl>
                                        <p:attrNameLst>
                                          <p:attrName>ppt_c</p:attrName>
                                        </p:attrNameLst>
                                      </p:cBhvr>
                                      <p:to>
                                        <a:srgbClr val="777777"/>
                                      </p:to>
                                    </p:animClr>
                                  </p:sub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Effect transition="in" filter="fade">
                                      <p:cBhvr>
                                        <p:cTn id="24" dur="500"/>
                                        <p:tgtEl>
                                          <p:spTgt spid="7">
                                            <p:txEl>
                                              <p:pRg st="4" end="4"/>
                                            </p:txEl>
                                          </p:spTgt>
                                        </p:tgtEl>
                                      </p:cBhvr>
                                    </p:animEffect>
                                  </p:childTnLst>
                                  <p:subTnLst>
                                    <p:animClr clrSpc="rgb" dir="cw">
                                      <p:cBhvr override="childStyle">
                                        <p:cTn dur="1" fill="hold" display="0" masterRel="nextClick" afterEffect="1"/>
                                        <p:tgtEl>
                                          <p:spTgt spid="7">
                                            <p:txEl>
                                              <p:pRg st="4" end="4"/>
                                            </p:txEl>
                                          </p:spTgt>
                                        </p:tgtEl>
                                        <p:attrNameLst>
                                          <p:attrName>ppt_c</p:attrName>
                                        </p:attrNameLst>
                                      </p:cBhvr>
                                      <p:to>
                                        <a:srgbClr val="777777"/>
                                      </p:to>
                                    </p:animClr>
                                  </p:sub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7">
                                            <p:txEl>
                                              <p:pRg st="6" end="6"/>
                                            </p:txEl>
                                          </p:spTgt>
                                        </p:tgtEl>
                                        <p:attrNameLst>
                                          <p:attrName>style.visibility</p:attrName>
                                        </p:attrNameLst>
                                      </p:cBhvr>
                                      <p:to>
                                        <p:strVal val="visible"/>
                                      </p:to>
                                    </p:set>
                                    <p:animEffect transition="in" filter="fade">
                                      <p:cBhvr>
                                        <p:cTn id="29" dur="500"/>
                                        <p:tgtEl>
                                          <p:spTgt spid="7">
                                            <p:txEl>
                                              <p:pRg st="6" end="6"/>
                                            </p:txEl>
                                          </p:spTgt>
                                        </p:tgtEl>
                                      </p:cBhvr>
                                    </p:animEffect>
                                  </p:childTnLst>
                                  <p:subTnLst>
                                    <p:animClr clrSpc="rgb" dir="cw">
                                      <p:cBhvr override="childStyle">
                                        <p:cTn dur="1" fill="hold" display="0" masterRel="nextClick" afterEffect="1"/>
                                        <p:tgtEl>
                                          <p:spTgt spid="7">
                                            <p:txEl>
                                              <p:pRg st="6" end="6"/>
                                            </p:txEl>
                                          </p:spTgt>
                                        </p:tgtEl>
                                        <p:attrNameLst>
                                          <p:attrName>ppt_c</p:attrName>
                                        </p:attrNameLst>
                                      </p:cBhvr>
                                      <p:to>
                                        <a:srgbClr val="777777"/>
                                      </p:to>
                                    </p:animClr>
                                  </p:sub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7">
                                            <p:txEl>
                                              <p:pRg st="8" end="8"/>
                                            </p:txEl>
                                          </p:spTgt>
                                        </p:tgtEl>
                                        <p:attrNameLst>
                                          <p:attrName>style.visibility</p:attrName>
                                        </p:attrNameLst>
                                      </p:cBhvr>
                                      <p:to>
                                        <p:strVal val="visible"/>
                                      </p:to>
                                    </p:set>
                                    <p:animEffect transition="in" filter="fade">
                                      <p:cBhvr>
                                        <p:cTn id="34" dur="500"/>
                                        <p:tgtEl>
                                          <p:spTgt spid="7">
                                            <p:txEl>
                                              <p:pRg st="8" end="8"/>
                                            </p:txEl>
                                          </p:spTgt>
                                        </p:tgtEl>
                                      </p:cBhvr>
                                    </p:animEffect>
                                  </p:childTnLst>
                                  <p:subTnLst>
                                    <p:animClr clrSpc="rgb" dir="cw">
                                      <p:cBhvr override="childStyle">
                                        <p:cTn dur="1" fill="hold" display="0" masterRel="nextClick" afterEffect="1"/>
                                        <p:tgtEl>
                                          <p:spTgt spid="7">
                                            <p:txEl>
                                              <p:pRg st="8" end="8"/>
                                            </p:txEl>
                                          </p:spTgt>
                                        </p:tgtEl>
                                        <p:attrNameLst>
                                          <p:attrName>ppt_c</p:attrName>
                                        </p:attrNameLst>
                                      </p:cBhvr>
                                      <p:to>
                                        <a:srgbClr val="777777"/>
                                      </p:to>
                                    </p:animClr>
                                  </p:sub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7">
                                            <p:txEl>
                                              <p:pRg st="10" end="10"/>
                                            </p:txEl>
                                          </p:spTgt>
                                        </p:tgtEl>
                                        <p:attrNameLst>
                                          <p:attrName>style.visibility</p:attrName>
                                        </p:attrNameLst>
                                      </p:cBhvr>
                                      <p:to>
                                        <p:strVal val="visible"/>
                                      </p:to>
                                    </p:set>
                                    <p:animEffect transition="in" filter="fade">
                                      <p:cBhvr>
                                        <p:cTn id="39" dur="500"/>
                                        <p:tgtEl>
                                          <p:spTgt spid="7">
                                            <p:txEl>
                                              <p:pRg st="10" end="10"/>
                                            </p:txEl>
                                          </p:spTgt>
                                        </p:tgtEl>
                                      </p:cBhvr>
                                    </p:animEffect>
                                  </p:childTnLst>
                                  <p:subTnLst>
                                    <p:animClr clrSpc="rgb" dir="cw">
                                      <p:cBhvr override="childStyle">
                                        <p:cTn dur="1" fill="hold" display="0" masterRel="nextClick" afterEffect="1"/>
                                        <p:tgtEl>
                                          <p:spTgt spid="7">
                                            <p:txEl>
                                              <p:pRg st="10" end="10"/>
                                            </p:txEl>
                                          </p:spTgt>
                                        </p:tgtEl>
                                        <p:attrNameLst>
                                          <p:attrName>ppt_c</p:attrName>
                                        </p:attrNameLst>
                                      </p:cBhvr>
                                      <p:to>
                                        <a:srgbClr val="777777"/>
                                      </p:to>
                                    </p:animClr>
                                  </p:subTnLst>
                                </p:cTn>
                              </p:par>
                              <p:par>
                                <p:cTn id="40" presetID="10" presetClass="entr" presetSubtype="0" fill="hold" nodeType="with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1152681509"/>
              </p:ext>
            </p:extLst>
          </p:nvPr>
        </p:nvGraphicFramePr>
        <p:xfrm>
          <a:off x="304800" y="285750"/>
          <a:ext cx="71628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60744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graphicEl>
                                              <a:dgm id="{3CC2D2DE-695F-4948-94A5-4BC2F39C89B6}"/>
                                            </p:graphicEl>
                                          </p:spTgt>
                                        </p:tgtEl>
                                        <p:attrNameLst>
                                          <p:attrName>style.visibility</p:attrName>
                                        </p:attrNameLst>
                                      </p:cBhvr>
                                      <p:to>
                                        <p:strVal val="visible"/>
                                      </p:to>
                                    </p:set>
                                    <p:anim calcmode="lin" valueType="num">
                                      <p:cBhvr>
                                        <p:cTn id="7" dur="500" fill="hold"/>
                                        <p:tgtEl>
                                          <p:spTgt spid="7">
                                            <p:graphicEl>
                                              <a:dgm id="{3CC2D2DE-695F-4948-94A5-4BC2F39C89B6}"/>
                                            </p:graphicEl>
                                          </p:spTgt>
                                        </p:tgtEl>
                                        <p:attrNameLst>
                                          <p:attrName>ppt_w</p:attrName>
                                        </p:attrNameLst>
                                      </p:cBhvr>
                                      <p:tavLst>
                                        <p:tav tm="0">
                                          <p:val>
                                            <p:fltVal val="0"/>
                                          </p:val>
                                        </p:tav>
                                        <p:tav tm="100000">
                                          <p:val>
                                            <p:strVal val="#ppt_w"/>
                                          </p:val>
                                        </p:tav>
                                      </p:tavLst>
                                    </p:anim>
                                    <p:anim calcmode="lin" valueType="num">
                                      <p:cBhvr>
                                        <p:cTn id="8" dur="500" fill="hold"/>
                                        <p:tgtEl>
                                          <p:spTgt spid="7">
                                            <p:graphicEl>
                                              <a:dgm id="{3CC2D2DE-695F-4948-94A5-4BC2F39C89B6}"/>
                                            </p:graphicEl>
                                          </p:spTgt>
                                        </p:tgtEl>
                                        <p:attrNameLst>
                                          <p:attrName>ppt_h</p:attrName>
                                        </p:attrNameLst>
                                      </p:cBhvr>
                                      <p:tavLst>
                                        <p:tav tm="0">
                                          <p:val>
                                            <p:fltVal val="0"/>
                                          </p:val>
                                        </p:tav>
                                        <p:tav tm="100000">
                                          <p:val>
                                            <p:strVal val="#ppt_h"/>
                                          </p:val>
                                        </p:tav>
                                      </p:tavLst>
                                    </p:anim>
                                    <p:animEffect transition="in" filter="fade">
                                      <p:cBhvr>
                                        <p:cTn id="9" dur="500"/>
                                        <p:tgtEl>
                                          <p:spTgt spid="7">
                                            <p:graphicEl>
                                              <a:dgm id="{3CC2D2DE-695F-4948-94A5-4BC2F39C89B6}"/>
                                            </p:graphic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graphicEl>
                                              <a:dgm id="{50E3225C-F14A-4709-98BE-7D9F3C2C0AEC}"/>
                                            </p:graphicEl>
                                          </p:spTgt>
                                        </p:tgtEl>
                                        <p:attrNameLst>
                                          <p:attrName>style.visibility</p:attrName>
                                        </p:attrNameLst>
                                      </p:cBhvr>
                                      <p:to>
                                        <p:strVal val="visible"/>
                                      </p:to>
                                    </p:set>
                                    <p:anim calcmode="lin" valueType="num">
                                      <p:cBhvr>
                                        <p:cTn id="14" dur="500" fill="hold"/>
                                        <p:tgtEl>
                                          <p:spTgt spid="7">
                                            <p:graphicEl>
                                              <a:dgm id="{50E3225C-F14A-4709-98BE-7D9F3C2C0AEC}"/>
                                            </p:graphicEl>
                                          </p:spTgt>
                                        </p:tgtEl>
                                        <p:attrNameLst>
                                          <p:attrName>ppt_w</p:attrName>
                                        </p:attrNameLst>
                                      </p:cBhvr>
                                      <p:tavLst>
                                        <p:tav tm="0">
                                          <p:val>
                                            <p:fltVal val="0"/>
                                          </p:val>
                                        </p:tav>
                                        <p:tav tm="100000">
                                          <p:val>
                                            <p:strVal val="#ppt_w"/>
                                          </p:val>
                                        </p:tav>
                                      </p:tavLst>
                                    </p:anim>
                                    <p:anim calcmode="lin" valueType="num">
                                      <p:cBhvr>
                                        <p:cTn id="15" dur="500" fill="hold"/>
                                        <p:tgtEl>
                                          <p:spTgt spid="7">
                                            <p:graphicEl>
                                              <a:dgm id="{50E3225C-F14A-4709-98BE-7D9F3C2C0AEC}"/>
                                            </p:graphicEl>
                                          </p:spTgt>
                                        </p:tgtEl>
                                        <p:attrNameLst>
                                          <p:attrName>ppt_h</p:attrName>
                                        </p:attrNameLst>
                                      </p:cBhvr>
                                      <p:tavLst>
                                        <p:tav tm="0">
                                          <p:val>
                                            <p:fltVal val="0"/>
                                          </p:val>
                                        </p:tav>
                                        <p:tav tm="100000">
                                          <p:val>
                                            <p:strVal val="#ppt_h"/>
                                          </p:val>
                                        </p:tav>
                                      </p:tavLst>
                                    </p:anim>
                                    <p:animEffect transition="in" filter="fade">
                                      <p:cBhvr>
                                        <p:cTn id="16" dur="500"/>
                                        <p:tgtEl>
                                          <p:spTgt spid="7">
                                            <p:graphicEl>
                                              <a:dgm id="{50E3225C-F14A-4709-98BE-7D9F3C2C0AEC}"/>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graphicEl>
                                              <a:dgm id="{F7474A8E-0414-46E9-B904-31DCD8606C7D}"/>
                                            </p:graphicEl>
                                          </p:spTgt>
                                        </p:tgtEl>
                                        <p:attrNameLst>
                                          <p:attrName>style.visibility</p:attrName>
                                        </p:attrNameLst>
                                      </p:cBhvr>
                                      <p:to>
                                        <p:strVal val="visible"/>
                                      </p:to>
                                    </p:set>
                                    <p:anim calcmode="lin" valueType="num">
                                      <p:cBhvr>
                                        <p:cTn id="21" dur="500" fill="hold"/>
                                        <p:tgtEl>
                                          <p:spTgt spid="7">
                                            <p:graphicEl>
                                              <a:dgm id="{F7474A8E-0414-46E9-B904-31DCD8606C7D}"/>
                                            </p:graphicEl>
                                          </p:spTgt>
                                        </p:tgtEl>
                                        <p:attrNameLst>
                                          <p:attrName>ppt_w</p:attrName>
                                        </p:attrNameLst>
                                      </p:cBhvr>
                                      <p:tavLst>
                                        <p:tav tm="0">
                                          <p:val>
                                            <p:fltVal val="0"/>
                                          </p:val>
                                        </p:tav>
                                        <p:tav tm="100000">
                                          <p:val>
                                            <p:strVal val="#ppt_w"/>
                                          </p:val>
                                        </p:tav>
                                      </p:tavLst>
                                    </p:anim>
                                    <p:anim calcmode="lin" valueType="num">
                                      <p:cBhvr>
                                        <p:cTn id="22" dur="500" fill="hold"/>
                                        <p:tgtEl>
                                          <p:spTgt spid="7">
                                            <p:graphicEl>
                                              <a:dgm id="{F7474A8E-0414-46E9-B904-31DCD8606C7D}"/>
                                            </p:graphicEl>
                                          </p:spTgt>
                                        </p:tgtEl>
                                        <p:attrNameLst>
                                          <p:attrName>ppt_h</p:attrName>
                                        </p:attrNameLst>
                                      </p:cBhvr>
                                      <p:tavLst>
                                        <p:tav tm="0">
                                          <p:val>
                                            <p:fltVal val="0"/>
                                          </p:val>
                                        </p:tav>
                                        <p:tav tm="100000">
                                          <p:val>
                                            <p:strVal val="#ppt_h"/>
                                          </p:val>
                                        </p:tav>
                                      </p:tavLst>
                                    </p:anim>
                                    <p:animEffect transition="in" filter="fade">
                                      <p:cBhvr>
                                        <p:cTn id="23" dur="500"/>
                                        <p:tgtEl>
                                          <p:spTgt spid="7">
                                            <p:graphicEl>
                                              <a:dgm id="{F7474A8E-0414-46E9-B904-31DCD8606C7D}"/>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7">
                                            <p:graphicEl>
                                              <a:dgm id="{197023E1-BDA1-4502-80FE-1678DA7E4853}"/>
                                            </p:graphicEl>
                                          </p:spTgt>
                                        </p:tgtEl>
                                        <p:attrNameLst>
                                          <p:attrName>style.visibility</p:attrName>
                                        </p:attrNameLst>
                                      </p:cBhvr>
                                      <p:to>
                                        <p:strVal val="visible"/>
                                      </p:to>
                                    </p:set>
                                    <p:anim calcmode="lin" valueType="num">
                                      <p:cBhvr>
                                        <p:cTn id="28" dur="500" fill="hold"/>
                                        <p:tgtEl>
                                          <p:spTgt spid="7">
                                            <p:graphicEl>
                                              <a:dgm id="{197023E1-BDA1-4502-80FE-1678DA7E4853}"/>
                                            </p:graphicEl>
                                          </p:spTgt>
                                        </p:tgtEl>
                                        <p:attrNameLst>
                                          <p:attrName>ppt_w</p:attrName>
                                        </p:attrNameLst>
                                      </p:cBhvr>
                                      <p:tavLst>
                                        <p:tav tm="0">
                                          <p:val>
                                            <p:fltVal val="0"/>
                                          </p:val>
                                        </p:tav>
                                        <p:tav tm="100000">
                                          <p:val>
                                            <p:strVal val="#ppt_w"/>
                                          </p:val>
                                        </p:tav>
                                      </p:tavLst>
                                    </p:anim>
                                    <p:anim calcmode="lin" valueType="num">
                                      <p:cBhvr>
                                        <p:cTn id="29" dur="500" fill="hold"/>
                                        <p:tgtEl>
                                          <p:spTgt spid="7">
                                            <p:graphicEl>
                                              <a:dgm id="{197023E1-BDA1-4502-80FE-1678DA7E4853}"/>
                                            </p:graphicEl>
                                          </p:spTgt>
                                        </p:tgtEl>
                                        <p:attrNameLst>
                                          <p:attrName>ppt_h</p:attrName>
                                        </p:attrNameLst>
                                      </p:cBhvr>
                                      <p:tavLst>
                                        <p:tav tm="0">
                                          <p:val>
                                            <p:fltVal val="0"/>
                                          </p:val>
                                        </p:tav>
                                        <p:tav tm="100000">
                                          <p:val>
                                            <p:strVal val="#ppt_h"/>
                                          </p:val>
                                        </p:tav>
                                      </p:tavLst>
                                    </p:anim>
                                    <p:animEffect transition="in" filter="fade">
                                      <p:cBhvr>
                                        <p:cTn id="30" dur="500"/>
                                        <p:tgtEl>
                                          <p:spTgt spid="7">
                                            <p:graphicEl>
                                              <a:dgm id="{197023E1-BDA1-4502-80FE-1678DA7E4853}"/>
                                            </p:graphic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7">
                                            <p:graphicEl>
                                              <a:dgm id="{C08F39E5-66CD-44B7-BC14-171EE2A0C078}"/>
                                            </p:graphicEl>
                                          </p:spTgt>
                                        </p:tgtEl>
                                        <p:attrNameLst>
                                          <p:attrName>style.visibility</p:attrName>
                                        </p:attrNameLst>
                                      </p:cBhvr>
                                      <p:to>
                                        <p:strVal val="visible"/>
                                      </p:to>
                                    </p:set>
                                    <p:anim calcmode="lin" valueType="num">
                                      <p:cBhvr>
                                        <p:cTn id="35" dur="500" fill="hold"/>
                                        <p:tgtEl>
                                          <p:spTgt spid="7">
                                            <p:graphicEl>
                                              <a:dgm id="{C08F39E5-66CD-44B7-BC14-171EE2A0C078}"/>
                                            </p:graphicEl>
                                          </p:spTgt>
                                        </p:tgtEl>
                                        <p:attrNameLst>
                                          <p:attrName>ppt_w</p:attrName>
                                        </p:attrNameLst>
                                      </p:cBhvr>
                                      <p:tavLst>
                                        <p:tav tm="0">
                                          <p:val>
                                            <p:fltVal val="0"/>
                                          </p:val>
                                        </p:tav>
                                        <p:tav tm="100000">
                                          <p:val>
                                            <p:strVal val="#ppt_w"/>
                                          </p:val>
                                        </p:tav>
                                      </p:tavLst>
                                    </p:anim>
                                    <p:anim calcmode="lin" valueType="num">
                                      <p:cBhvr>
                                        <p:cTn id="36" dur="500" fill="hold"/>
                                        <p:tgtEl>
                                          <p:spTgt spid="7">
                                            <p:graphicEl>
                                              <a:dgm id="{C08F39E5-66CD-44B7-BC14-171EE2A0C078}"/>
                                            </p:graphicEl>
                                          </p:spTgt>
                                        </p:tgtEl>
                                        <p:attrNameLst>
                                          <p:attrName>ppt_h</p:attrName>
                                        </p:attrNameLst>
                                      </p:cBhvr>
                                      <p:tavLst>
                                        <p:tav tm="0">
                                          <p:val>
                                            <p:fltVal val="0"/>
                                          </p:val>
                                        </p:tav>
                                        <p:tav tm="100000">
                                          <p:val>
                                            <p:strVal val="#ppt_h"/>
                                          </p:val>
                                        </p:tav>
                                      </p:tavLst>
                                    </p:anim>
                                    <p:animEffect transition="in" filter="fade">
                                      <p:cBhvr>
                                        <p:cTn id="37" dur="500"/>
                                        <p:tgtEl>
                                          <p:spTgt spid="7">
                                            <p:graphicEl>
                                              <a:dgm id="{C08F39E5-66CD-44B7-BC14-171EE2A0C078}"/>
                                            </p:graphic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7">
                                            <p:graphicEl>
                                              <a:dgm id="{0C494417-DA82-41E8-858D-0DF52EF055D1}"/>
                                            </p:graphicEl>
                                          </p:spTgt>
                                        </p:tgtEl>
                                        <p:attrNameLst>
                                          <p:attrName>style.visibility</p:attrName>
                                        </p:attrNameLst>
                                      </p:cBhvr>
                                      <p:to>
                                        <p:strVal val="visible"/>
                                      </p:to>
                                    </p:set>
                                    <p:anim calcmode="lin" valueType="num">
                                      <p:cBhvr>
                                        <p:cTn id="42" dur="500" fill="hold"/>
                                        <p:tgtEl>
                                          <p:spTgt spid="7">
                                            <p:graphicEl>
                                              <a:dgm id="{0C494417-DA82-41E8-858D-0DF52EF055D1}"/>
                                            </p:graphicEl>
                                          </p:spTgt>
                                        </p:tgtEl>
                                        <p:attrNameLst>
                                          <p:attrName>ppt_w</p:attrName>
                                        </p:attrNameLst>
                                      </p:cBhvr>
                                      <p:tavLst>
                                        <p:tav tm="0">
                                          <p:val>
                                            <p:fltVal val="0"/>
                                          </p:val>
                                        </p:tav>
                                        <p:tav tm="100000">
                                          <p:val>
                                            <p:strVal val="#ppt_w"/>
                                          </p:val>
                                        </p:tav>
                                      </p:tavLst>
                                    </p:anim>
                                    <p:anim calcmode="lin" valueType="num">
                                      <p:cBhvr>
                                        <p:cTn id="43" dur="500" fill="hold"/>
                                        <p:tgtEl>
                                          <p:spTgt spid="7">
                                            <p:graphicEl>
                                              <a:dgm id="{0C494417-DA82-41E8-858D-0DF52EF055D1}"/>
                                            </p:graphicEl>
                                          </p:spTgt>
                                        </p:tgtEl>
                                        <p:attrNameLst>
                                          <p:attrName>ppt_h</p:attrName>
                                        </p:attrNameLst>
                                      </p:cBhvr>
                                      <p:tavLst>
                                        <p:tav tm="0">
                                          <p:val>
                                            <p:fltVal val="0"/>
                                          </p:val>
                                        </p:tav>
                                        <p:tav tm="100000">
                                          <p:val>
                                            <p:strVal val="#ppt_h"/>
                                          </p:val>
                                        </p:tav>
                                      </p:tavLst>
                                    </p:anim>
                                    <p:animEffect transition="in" filter="fade">
                                      <p:cBhvr>
                                        <p:cTn id="44" dur="500"/>
                                        <p:tgtEl>
                                          <p:spTgt spid="7">
                                            <p:graphicEl>
                                              <a:dgm id="{0C494417-DA82-41E8-858D-0DF52EF055D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ound Diagonal Corner Rectangle 2"/>
          <p:cNvSpPr/>
          <p:nvPr/>
        </p:nvSpPr>
        <p:spPr>
          <a:xfrm>
            <a:off x="1905000" y="1402466"/>
            <a:ext cx="5715000" cy="1861689"/>
          </a:xfrm>
          <a:prstGeom prst="round2Diag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txBox="1">
            <a:spLocks/>
          </p:cNvSpPr>
          <p:nvPr/>
        </p:nvSpPr>
        <p:spPr>
          <a:xfrm>
            <a:off x="2438400" y="227978"/>
            <a:ext cx="4688354" cy="101548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600" dirty="0">
              <a:solidFill>
                <a:srgbClr val="000099"/>
              </a:solidFill>
              <a:latin typeface="Arial" pitchFamily="34" charset="0"/>
              <a:cs typeface="Arial" pitchFamily="34" charset="0"/>
            </a:endParaRPr>
          </a:p>
        </p:txBody>
      </p:sp>
      <p:sp>
        <p:nvSpPr>
          <p:cNvPr id="6" name="TextBox 5"/>
          <p:cNvSpPr txBox="1"/>
          <p:nvPr/>
        </p:nvSpPr>
        <p:spPr>
          <a:xfrm>
            <a:off x="1752600" y="1500247"/>
            <a:ext cx="5410200" cy="2062103"/>
          </a:xfrm>
          <a:prstGeom prst="rect">
            <a:avLst/>
          </a:prstGeom>
          <a:noFill/>
        </p:spPr>
        <p:txBody>
          <a:bodyPr wrap="square" rtlCol="0">
            <a:spAutoFit/>
          </a:bodyPr>
          <a:lstStyle/>
          <a:p>
            <a:pPr algn="ctr"/>
            <a:r>
              <a:rPr lang="en-US" sz="4800" dirty="0" smtClean="0">
                <a:solidFill>
                  <a:schemeClr val="bg1"/>
                </a:solidFill>
                <a:latin typeface="Arial" pitchFamily="34" charset="0"/>
                <a:cs typeface="Arial" pitchFamily="34" charset="0"/>
              </a:rPr>
              <a:t>10 Minutes </a:t>
            </a:r>
            <a:endParaRPr lang="en-US" sz="4800" dirty="0" smtClean="0">
              <a:solidFill>
                <a:schemeClr val="bg1"/>
              </a:solidFill>
              <a:latin typeface="Arial" pitchFamily="34" charset="0"/>
              <a:cs typeface="Arial" pitchFamily="34" charset="0"/>
            </a:endParaRPr>
          </a:p>
          <a:p>
            <a:pPr algn="ctr"/>
            <a:r>
              <a:rPr lang="en-US" sz="4800" dirty="0" smtClean="0">
                <a:solidFill>
                  <a:schemeClr val="bg1"/>
                </a:solidFill>
                <a:latin typeface="Arial" pitchFamily="34" charset="0"/>
                <a:cs typeface="Arial" pitchFamily="34" charset="0"/>
              </a:rPr>
              <a:t>Listening </a:t>
            </a:r>
            <a:r>
              <a:rPr lang="en-US" sz="4800" dirty="0" smtClean="0">
                <a:solidFill>
                  <a:schemeClr val="bg1"/>
                </a:solidFill>
                <a:latin typeface="Arial" pitchFamily="34" charset="0"/>
                <a:cs typeface="Arial" pitchFamily="34" charset="0"/>
              </a:rPr>
              <a:t>to God</a:t>
            </a:r>
          </a:p>
          <a:p>
            <a:pPr algn="ctr"/>
            <a:endParaRPr lang="en-US" sz="28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735719"/>
            <a:ext cx="2857500" cy="3810000"/>
          </a:xfrm>
          <a:prstGeom prst="rect">
            <a:avLst/>
          </a:prstGeom>
        </p:spPr>
      </p:pic>
    </p:spTree>
    <p:extLst>
      <p:ext uri="{BB962C8B-B14F-4D97-AF65-F5344CB8AC3E}">
        <p14:creationId xmlns:p14="http://schemas.microsoft.com/office/powerpoint/2010/main" val="3434349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2245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ounded Rectangle 2"/>
          <p:cNvSpPr/>
          <p:nvPr/>
        </p:nvSpPr>
        <p:spPr>
          <a:xfrm>
            <a:off x="2133600" y="741484"/>
            <a:ext cx="5943600" cy="3657600"/>
          </a:xfrm>
          <a:prstGeom prst="roundRect">
            <a:avLst/>
          </a:prstGeom>
          <a:gradFill flip="none" rotWithShape="1">
            <a:gsLst>
              <a:gs pos="0">
                <a:srgbClr val="2EB808">
                  <a:tint val="66000"/>
                  <a:satMod val="160000"/>
                </a:srgbClr>
              </a:gs>
              <a:gs pos="50000">
                <a:srgbClr val="2EB808">
                  <a:tint val="44500"/>
                  <a:satMod val="160000"/>
                </a:srgbClr>
              </a:gs>
              <a:gs pos="100000">
                <a:srgbClr val="2EB808">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ntent Placeholder 2"/>
          <p:cNvSpPr txBox="1">
            <a:spLocks/>
          </p:cNvSpPr>
          <p:nvPr/>
        </p:nvSpPr>
        <p:spPr>
          <a:xfrm>
            <a:off x="2362200" y="1352550"/>
            <a:ext cx="5333999" cy="298519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lvl="0" indent="-457200" algn="l">
              <a:buFont typeface="Wingdings" panose="05000000000000000000" pitchFamily="2" charset="2"/>
              <a:buChar char="Ø"/>
            </a:pPr>
            <a:r>
              <a:rPr lang="en-US" sz="2000" dirty="0" smtClean="0">
                <a:solidFill>
                  <a:schemeClr val="tx1"/>
                </a:solidFill>
              </a:rPr>
              <a:t>Get </a:t>
            </a:r>
            <a:r>
              <a:rPr lang="en-US" sz="2000" dirty="0">
                <a:solidFill>
                  <a:schemeClr val="tx1"/>
                </a:solidFill>
              </a:rPr>
              <a:t>into a quiet un-interrupted space and read approximately 2-3 verses (only) of </a:t>
            </a:r>
            <a:r>
              <a:rPr lang="en-US" sz="2000" b="1" dirty="0">
                <a:solidFill>
                  <a:schemeClr val="tx1"/>
                </a:solidFill>
              </a:rPr>
              <a:t>Scripture </a:t>
            </a:r>
            <a:r>
              <a:rPr lang="en-US" sz="2000" dirty="0">
                <a:solidFill>
                  <a:schemeClr val="tx1"/>
                </a:solidFill>
              </a:rPr>
              <a:t>using a translation like the NASB</a:t>
            </a:r>
            <a:r>
              <a:rPr lang="en-US" sz="2000" dirty="0" smtClean="0">
                <a:solidFill>
                  <a:schemeClr val="tx1"/>
                </a:solidFill>
              </a:rPr>
              <a:t>.</a:t>
            </a:r>
          </a:p>
          <a:p>
            <a:pPr marL="457200" lvl="0" indent="-457200" algn="l">
              <a:buFont typeface="Wingdings" panose="05000000000000000000" pitchFamily="2" charset="2"/>
              <a:buChar char="Ø"/>
            </a:pPr>
            <a:r>
              <a:rPr lang="en-US" sz="2000" dirty="0" smtClean="0">
                <a:solidFill>
                  <a:schemeClr val="tx1"/>
                </a:solidFill>
              </a:rPr>
              <a:t>As </a:t>
            </a:r>
            <a:r>
              <a:rPr lang="en-US" sz="2000" dirty="0">
                <a:solidFill>
                  <a:schemeClr val="tx1"/>
                </a:solidFill>
              </a:rPr>
              <a:t>you read them slowly circle or underline any words or phrases that seem important as they pertain to grace and identity or are meaningful to you. </a:t>
            </a:r>
            <a:endParaRPr lang="en-US" sz="2000" dirty="0" smtClean="0">
              <a:solidFill>
                <a:schemeClr val="tx1"/>
              </a:solidFill>
            </a:endParaRPr>
          </a:p>
          <a:p>
            <a:pPr marL="457200" lvl="0" indent="-457200" algn="l">
              <a:buFont typeface="Wingdings" panose="05000000000000000000" pitchFamily="2" charset="2"/>
              <a:buChar char="Ø"/>
            </a:pPr>
            <a:r>
              <a:rPr lang="en-US" sz="2000" dirty="0" smtClean="0">
                <a:solidFill>
                  <a:schemeClr val="tx1"/>
                </a:solidFill>
              </a:rPr>
              <a:t>This process keeps </a:t>
            </a:r>
            <a:r>
              <a:rPr lang="en-US" sz="2000" dirty="0">
                <a:solidFill>
                  <a:schemeClr val="tx1"/>
                </a:solidFill>
              </a:rPr>
              <a:t>you focused on the </a:t>
            </a:r>
            <a:r>
              <a:rPr lang="en-US" sz="2000" dirty="0" smtClean="0">
                <a:solidFill>
                  <a:schemeClr val="tx1"/>
                </a:solidFill>
              </a:rPr>
              <a:t>Word</a:t>
            </a:r>
            <a:endParaRPr lang="en-US" sz="2000" dirty="0">
              <a:solidFill>
                <a:schemeClr val="tx1"/>
              </a:solidFill>
            </a:endParaRPr>
          </a:p>
        </p:txBody>
      </p:sp>
      <p:sp>
        <p:nvSpPr>
          <p:cNvPr id="14" name="Title 1"/>
          <p:cNvSpPr txBox="1">
            <a:spLocks/>
          </p:cNvSpPr>
          <p:nvPr/>
        </p:nvSpPr>
        <p:spPr>
          <a:xfrm>
            <a:off x="2438400" y="227978"/>
            <a:ext cx="4688354" cy="101548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600" dirty="0">
              <a:solidFill>
                <a:srgbClr val="000099"/>
              </a:solidFill>
              <a:latin typeface="Arial" pitchFamily="34" charset="0"/>
              <a:cs typeface="Arial" pitchFamily="34" charset="0"/>
            </a:endParaRPr>
          </a:p>
        </p:txBody>
      </p:sp>
      <p:sp>
        <p:nvSpPr>
          <p:cNvPr id="4" name="Rectangle 3"/>
          <p:cNvSpPr/>
          <p:nvPr/>
        </p:nvSpPr>
        <p:spPr>
          <a:xfrm>
            <a:off x="2133600" y="590550"/>
            <a:ext cx="5943600" cy="609600"/>
          </a:xfrm>
          <a:prstGeom prst="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Assignment 1: Each Day this Week</a:t>
            </a:r>
            <a:endParaRPr lang="en-US" sz="2800" dirty="0"/>
          </a:p>
        </p:txBody>
      </p:sp>
      <p:sp>
        <p:nvSpPr>
          <p:cNvPr id="5" name="TextBox 4"/>
          <p:cNvSpPr txBox="1"/>
          <p:nvPr/>
        </p:nvSpPr>
        <p:spPr>
          <a:xfrm>
            <a:off x="3505200" y="4552950"/>
            <a:ext cx="2530565" cy="369332"/>
          </a:xfrm>
          <a:prstGeom prst="rect">
            <a:avLst/>
          </a:prstGeom>
          <a:noFill/>
        </p:spPr>
        <p:txBody>
          <a:bodyPr wrap="none" rtlCol="0">
            <a:spAutoFit/>
          </a:bodyPr>
          <a:lstStyle/>
          <a:p>
            <a:r>
              <a:rPr lang="en-US" i="1" dirty="0" smtClean="0">
                <a:solidFill>
                  <a:schemeClr val="tx1">
                    <a:lumMod val="50000"/>
                    <a:lumOff val="50000"/>
                  </a:schemeClr>
                </a:solidFill>
              </a:rPr>
              <a:t>Approximately 2 minutes</a:t>
            </a:r>
            <a:endParaRPr lang="en-US" i="1" dirty="0">
              <a:solidFill>
                <a:schemeClr val="tx1">
                  <a:lumMod val="50000"/>
                  <a:lumOff val="50000"/>
                </a:schemeClr>
              </a:solidFill>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4396781"/>
            <a:ext cx="609600" cy="609600"/>
          </a:xfrm>
          <a:prstGeom prst="rect">
            <a:avLst/>
          </a:prstGeom>
        </p:spPr>
      </p:pic>
    </p:spTree>
    <p:extLst>
      <p:ext uri="{BB962C8B-B14F-4D97-AF65-F5344CB8AC3E}">
        <p14:creationId xmlns:p14="http://schemas.microsoft.com/office/powerpoint/2010/main" val="613976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fade">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par>
                                <p:cTn id="23" presetID="10"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ounded Rectangle 4"/>
          <p:cNvSpPr/>
          <p:nvPr/>
        </p:nvSpPr>
        <p:spPr>
          <a:xfrm>
            <a:off x="2133600" y="741484"/>
            <a:ext cx="5943600" cy="3963866"/>
          </a:xfrm>
          <a:prstGeom prst="roundRect">
            <a:avLst/>
          </a:prstGeom>
          <a:gradFill flip="none" rotWithShape="1">
            <a:gsLst>
              <a:gs pos="0">
                <a:srgbClr val="2EB808">
                  <a:tint val="66000"/>
                  <a:satMod val="160000"/>
                </a:srgbClr>
              </a:gs>
              <a:gs pos="50000">
                <a:srgbClr val="2EB808">
                  <a:tint val="44500"/>
                  <a:satMod val="160000"/>
                </a:srgbClr>
              </a:gs>
              <a:gs pos="100000">
                <a:srgbClr val="2EB808">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2133600" y="590550"/>
            <a:ext cx="5943600" cy="609600"/>
          </a:xfrm>
          <a:prstGeom prst="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Assignment 1: Each Day this Week</a:t>
            </a:r>
            <a:endParaRPr lang="en-US" sz="2800" dirty="0"/>
          </a:p>
        </p:txBody>
      </p:sp>
      <p:sp>
        <p:nvSpPr>
          <p:cNvPr id="10" name="Content Placeholder 2"/>
          <p:cNvSpPr txBox="1">
            <a:spLocks/>
          </p:cNvSpPr>
          <p:nvPr/>
        </p:nvSpPr>
        <p:spPr>
          <a:xfrm>
            <a:off x="2362200" y="971550"/>
            <a:ext cx="5486400" cy="3276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endParaRPr lang="en-US" sz="2000" dirty="0" smtClean="0">
              <a:solidFill>
                <a:schemeClr val="tx1"/>
              </a:solidFill>
            </a:endParaRPr>
          </a:p>
          <a:p>
            <a:pPr marL="457200" indent="-457200" algn="l">
              <a:buFont typeface="Wingdings" panose="05000000000000000000" pitchFamily="2" charset="2"/>
              <a:buChar char="Ø"/>
            </a:pPr>
            <a:r>
              <a:rPr lang="en-US" sz="2000" dirty="0" smtClean="0">
                <a:solidFill>
                  <a:schemeClr val="tx1"/>
                </a:solidFill>
              </a:rPr>
              <a:t>Read </a:t>
            </a:r>
            <a:r>
              <a:rPr lang="en-US" sz="2000" dirty="0">
                <a:solidFill>
                  <a:schemeClr val="tx1"/>
                </a:solidFill>
              </a:rPr>
              <a:t>the </a:t>
            </a:r>
            <a:r>
              <a:rPr lang="en-US" sz="2000" dirty="0" err="1">
                <a:solidFill>
                  <a:schemeClr val="tx1"/>
                </a:solidFill>
              </a:rPr>
              <a:t>Woolvard</a:t>
            </a:r>
            <a:r>
              <a:rPr lang="en-US" sz="2000" dirty="0">
                <a:solidFill>
                  <a:schemeClr val="tx1"/>
                </a:solidFill>
              </a:rPr>
              <a:t> and </a:t>
            </a:r>
            <a:r>
              <a:rPr lang="en-US" sz="2000" dirty="0" err="1">
                <a:solidFill>
                  <a:schemeClr val="tx1"/>
                </a:solidFill>
              </a:rPr>
              <a:t>Zuck’s</a:t>
            </a:r>
            <a:r>
              <a:rPr lang="en-US" sz="2000" dirty="0">
                <a:solidFill>
                  <a:schemeClr val="tx1"/>
                </a:solidFill>
              </a:rPr>
              <a:t> </a:t>
            </a:r>
            <a:r>
              <a:rPr lang="en-US" sz="2000" dirty="0" smtClean="0">
                <a:solidFill>
                  <a:schemeClr val="tx1"/>
                </a:solidFill>
              </a:rPr>
              <a:t>Commentary </a:t>
            </a:r>
            <a:r>
              <a:rPr lang="en-US" sz="2000" dirty="0">
                <a:solidFill>
                  <a:schemeClr val="tx1"/>
                </a:solidFill>
              </a:rPr>
              <a:t>for these verses </a:t>
            </a:r>
            <a:r>
              <a:rPr lang="en-US" sz="2000" dirty="0" smtClean="0">
                <a:solidFill>
                  <a:schemeClr val="tx1"/>
                </a:solidFill>
              </a:rPr>
              <a:t>or another </a:t>
            </a:r>
            <a:r>
              <a:rPr lang="en-US" sz="2000" dirty="0">
                <a:solidFill>
                  <a:schemeClr val="tx1"/>
                </a:solidFill>
              </a:rPr>
              <a:t>reputable commentary. </a:t>
            </a:r>
            <a:endParaRPr lang="en-US" sz="2000" dirty="0" smtClean="0">
              <a:solidFill>
                <a:schemeClr val="tx1"/>
              </a:solidFill>
            </a:endParaRPr>
          </a:p>
          <a:p>
            <a:pPr marL="914400" lvl="1" indent="-457200" algn="l">
              <a:buFont typeface="Wingdings" panose="05000000000000000000" pitchFamily="2" charset="2"/>
              <a:buChar char="Ø"/>
            </a:pPr>
            <a:r>
              <a:rPr lang="en-US" sz="1600" dirty="0">
                <a:solidFill>
                  <a:schemeClr val="tx1"/>
                </a:solidFill>
              </a:rPr>
              <a:t>(</a:t>
            </a:r>
            <a:r>
              <a:rPr lang="en-US" sz="1600" u="sng" dirty="0">
                <a:solidFill>
                  <a:schemeClr val="tx1"/>
                </a:solidFill>
                <a:hlinkClick r:id="rId3"/>
              </a:rPr>
              <a:t>http://bit.ly/BibleCommentary</a:t>
            </a:r>
            <a:r>
              <a:rPr lang="en-US" sz="1600" dirty="0" smtClean="0">
                <a:solidFill>
                  <a:schemeClr val="tx1"/>
                </a:solidFill>
              </a:rPr>
              <a:t>)</a:t>
            </a:r>
          </a:p>
          <a:p>
            <a:pPr marL="914400" lvl="1" indent="-457200" algn="l">
              <a:buFont typeface="Wingdings" panose="05000000000000000000" pitchFamily="2" charset="2"/>
              <a:buChar char="Ø"/>
            </a:pPr>
            <a:r>
              <a:rPr lang="en-US" sz="1600" dirty="0" smtClean="0">
                <a:solidFill>
                  <a:schemeClr val="tx1"/>
                </a:solidFill>
              </a:rPr>
              <a:t>FREE commentary </a:t>
            </a:r>
            <a:r>
              <a:rPr lang="en-US" sz="1600" u="sng" dirty="0" smtClean="0">
                <a:solidFill>
                  <a:schemeClr val="tx1"/>
                </a:solidFill>
                <a:hlinkClick r:id="rId4"/>
              </a:rPr>
              <a:t>http</a:t>
            </a:r>
            <a:r>
              <a:rPr lang="en-US" sz="1600" u="sng" dirty="0">
                <a:solidFill>
                  <a:schemeClr val="tx1"/>
                </a:solidFill>
                <a:hlinkClick r:id="rId4"/>
              </a:rPr>
              <a:t>://www.biblegateway.com/resources/ivp-nt/toc</a:t>
            </a:r>
            <a:r>
              <a:rPr lang="en-US" sz="1600" u="sng" dirty="0" smtClean="0">
                <a:solidFill>
                  <a:schemeClr val="tx1"/>
                </a:solidFill>
                <a:hlinkClick r:id="rId4"/>
              </a:rPr>
              <a:t>/</a:t>
            </a:r>
            <a:endParaRPr lang="en-US" sz="1600" dirty="0" smtClean="0">
              <a:solidFill>
                <a:schemeClr val="tx1"/>
              </a:solidFill>
            </a:endParaRPr>
          </a:p>
          <a:p>
            <a:pPr marL="457200" indent="-457200" algn="l">
              <a:buFont typeface="Wingdings" panose="05000000000000000000" pitchFamily="2" charset="2"/>
              <a:buChar char="Ø"/>
            </a:pPr>
            <a:r>
              <a:rPr lang="en-US" sz="2000" dirty="0" smtClean="0">
                <a:solidFill>
                  <a:schemeClr val="tx1"/>
                </a:solidFill>
              </a:rPr>
              <a:t>Read </a:t>
            </a:r>
            <a:r>
              <a:rPr lang="en-US" sz="2000" dirty="0">
                <a:solidFill>
                  <a:schemeClr val="tx1"/>
                </a:solidFill>
              </a:rPr>
              <a:t>slowly and methodically. </a:t>
            </a:r>
            <a:endParaRPr lang="en-US" sz="2000" dirty="0" smtClean="0">
              <a:solidFill>
                <a:schemeClr val="tx1"/>
              </a:solidFill>
            </a:endParaRPr>
          </a:p>
          <a:p>
            <a:pPr marL="914400" lvl="1" indent="-457200" algn="l">
              <a:buFont typeface="Wingdings" panose="05000000000000000000" pitchFamily="2" charset="2"/>
              <a:buChar char="Ø"/>
            </a:pPr>
            <a:r>
              <a:rPr lang="en-US" sz="1600" dirty="0" smtClean="0">
                <a:solidFill>
                  <a:schemeClr val="tx1"/>
                </a:solidFill>
              </a:rPr>
              <a:t>Circle </a:t>
            </a:r>
            <a:r>
              <a:rPr lang="en-US" sz="1600" dirty="0">
                <a:solidFill>
                  <a:schemeClr val="tx1"/>
                </a:solidFill>
              </a:rPr>
              <a:t>or underline any words or phrases that appear important as they pertain to grace and identity, the gospel, or seems meaningful to you. </a:t>
            </a:r>
            <a:endParaRPr lang="en-US" sz="1600" dirty="0" smtClean="0">
              <a:solidFill>
                <a:schemeClr val="tx1"/>
              </a:solidFill>
            </a:endParaRPr>
          </a:p>
          <a:p>
            <a:pPr marL="914400" lvl="1" indent="-457200" algn="l">
              <a:buFont typeface="Wingdings" panose="05000000000000000000" pitchFamily="2" charset="2"/>
              <a:buChar char="Ø"/>
            </a:pPr>
            <a:r>
              <a:rPr lang="en-US" sz="1600" dirty="0" smtClean="0">
                <a:solidFill>
                  <a:schemeClr val="tx1"/>
                </a:solidFill>
              </a:rPr>
              <a:t>Helps keep </a:t>
            </a:r>
            <a:r>
              <a:rPr lang="en-US" sz="1600" dirty="0">
                <a:solidFill>
                  <a:schemeClr val="tx1"/>
                </a:solidFill>
              </a:rPr>
              <a:t>you </a:t>
            </a:r>
            <a:r>
              <a:rPr lang="en-US" sz="1600" dirty="0" smtClean="0">
                <a:solidFill>
                  <a:schemeClr val="tx1"/>
                </a:solidFill>
              </a:rPr>
              <a:t>orthodox</a:t>
            </a:r>
            <a:endParaRPr lang="en-US" sz="1600" dirty="0">
              <a:solidFill>
                <a:schemeClr val="tx1"/>
              </a:solidFill>
            </a:endParaRPr>
          </a:p>
        </p:txBody>
      </p:sp>
      <p:sp>
        <p:nvSpPr>
          <p:cNvPr id="14" name="Title 1"/>
          <p:cNvSpPr txBox="1">
            <a:spLocks/>
          </p:cNvSpPr>
          <p:nvPr/>
        </p:nvSpPr>
        <p:spPr>
          <a:xfrm>
            <a:off x="2438400" y="227977"/>
            <a:ext cx="4688354" cy="101548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600" dirty="0">
              <a:solidFill>
                <a:srgbClr val="000099"/>
              </a:solidFill>
              <a:latin typeface="Arial" pitchFamily="34" charset="0"/>
              <a:cs typeface="Arial" pitchFamily="34" charset="0"/>
            </a:endParaRPr>
          </a:p>
        </p:txBody>
      </p:sp>
      <p:pic>
        <p:nvPicPr>
          <p:cNvPr id="7" name="Picture 2" descr="http://ecx.images-amazon.com/images/I/419DygRdV5L._SY344_BO1,204,203,200_.jpg"/>
          <p:cNvPicPr>
            <a:picLocks noChangeAspect="1" noChangeArrowheads="1"/>
          </p:cNvPicPr>
          <p:nvPr/>
        </p:nvPicPr>
        <p:blipFill rotWithShape="1">
          <a:blip r:embed="rId5">
            <a:extLst>
              <a:ext uri="{28A0092B-C50C-407E-A947-70E740481C1C}">
                <a14:useLocalDpi xmlns:a14="http://schemas.microsoft.com/office/drawing/2010/main" val="0"/>
              </a:ext>
            </a:extLst>
          </a:blip>
          <a:srcRect l="15960" t="12263" r="6803" b="11767"/>
          <a:stretch/>
        </p:blipFill>
        <p:spPr bwMode="auto">
          <a:xfrm>
            <a:off x="8077200" y="3409950"/>
            <a:ext cx="989653" cy="12954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3505200" y="4632919"/>
            <a:ext cx="2512098" cy="369332"/>
          </a:xfrm>
          <a:prstGeom prst="rect">
            <a:avLst/>
          </a:prstGeom>
          <a:noFill/>
        </p:spPr>
        <p:txBody>
          <a:bodyPr wrap="none" rtlCol="0">
            <a:spAutoFit/>
          </a:bodyPr>
          <a:lstStyle/>
          <a:p>
            <a:r>
              <a:rPr lang="en-US" i="1" dirty="0" smtClean="0">
                <a:solidFill>
                  <a:schemeClr val="tx1">
                    <a:lumMod val="50000"/>
                    <a:lumOff val="50000"/>
                  </a:schemeClr>
                </a:solidFill>
              </a:rPr>
              <a:t>Approximately 4 minutes</a:t>
            </a:r>
            <a:endParaRPr lang="en-US" i="1" dirty="0">
              <a:solidFill>
                <a:schemeClr val="tx1">
                  <a:lumMod val="50000"/>
                  <a:lumOff val="50000"/>
                </a:schemeClr>
              </a:solidFill>
            </a:endParaRP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19800" y="4476750"/>
            <a:ext cx="609600" cy="609600"/>
          </a:xfrm>
          <a:prstGeom prst="rect">
            <a:avLst/>
          </a:prstGeom>
        </p:spPr>
      </p:pic>
    </p:spTree>
    <p:extLst>
      <p:ext uri="{BB962C8B-B14F-4D97-AF65-F5344CB8AC3E}">
        <p14:creationId xmlns:p14="http://schemas.microsoft.com/office/powerpoint/2010/main" val="3023577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fade">
                                      <p:cBhvr>
                                        <p:cTn id="7" dur="5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fade">
                                      <p:cBhvr>
                                        <p:cTn id="12" dur="500"/>
                                        <p:tgtEl>
                                          <p:spTgt spid="10">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0">
                                            <p:txEl>
                                              <p:pRg st="3" end="3"/>
                                            </p:txEl>
                                          </p:spTgt>
                                        </p:tgtEl>
                                        <p:attrNameLst>
                                          <p:attrName>style.visibility</p:attrName>
                                        </p:attrNameLst>
                                      </p:cBhvr>
                                      <p:to>
                                        <p:strVal val="visible"/>
                                      </p:to>
                                    </p:set>
                                    <p:animEffect transition="in" filter="fade">
                                      <p:cBhvr>
                                        <p:cTn id="20" dur="500"/>
                                        <p:tgtEl>
                                          <p:spTgt spid="10">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0">
                                            <p:txEl>
                                              <p:pRg st="4" end="4"/>
                                            </p:txEl>
                                          </p:spTgt>
                                        </p:tgtEl>
                                        <p:attrNameLst>
                                          <p:attrName>style.visibility</p:attrName>
                                        </p:attrNameLst>
                                      </p:cBhvr>
                                      <p:to>
                                        <p:strVal val="visible"/>
                                      </p:to>
                                    </p:set>
                                    <p:animEffect transition="in" filter="fade">
                                      <p:cBhvr>
                                        <p:cTn id="25" dur="500"/>
                                        <p:tgtEl>
                                          <p:spTgt spid="10">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0">
                                            <p:txEl>
                                              <p:pRg st="5" end="5"/>
                                            </p:txEl>
                                          </p:spTgt>
                                        </p:tgtEl>
                                        <p:attrNameLst>
                                          <p:attrName>style.visibility</p:attrName>
                                        </p:attrNameLst>
                                      </p:cBhvr>
                                      <p:to>
                                        <p:strVal val="visible"/>
                                      </p:to>
                                    </p:set>
                                    <p:animEffect transition="in" filter="fade">
                                      <p:cBhvr>
                                        <p:cTn id="30" dur="500"/>
                                        <p:tgtEl>
                                          <p:spTgt spid="10">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0">
                                            <p:txEl>
                                              <p:pRg st="6" end="6"/>
                                            </p:txEl>
                                          </p:spTgt>
                                        </p:tgtEl>
                                        <p:attrNameLst>
                                          <p:attrName>style.visibility</p:attrName>
                                        </p:attrNameLst>
                                      </p:cBhvr>
                                      <p:to>
                                        <p:strVal val="visible"/>
                                      </p:to>
                                    </p:set>
                                    <p:animEffect transition="in" filter="fade">
                                      <p:cBhvr>
                                        <p:cTn id="35" dur="500"/>
                                        <p:tgtEl>
                                          <p:spTgt spid="10">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fade">
                                      <p:cBhvr>
                                        <p:cTn id="40" dur="500"/>
                                        <p:tgtEl>
                                          <p:spTgt spid="8"/>
                                        </p:tgtEl>
                                      </p:cBhvr>
                                    </p:animEffect>
                                  </p:childTnLst>
                                </p:cTn>
                              </p:par>
                              <p:par>
                                <p:cTn id="41" presetID="10" presetClass="entr" presetSubtype="0" fill="hold" nodeType="with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fade">
                                      <p:cBhvr>
                                        <p:cTn id="4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ounded Rectangle 4"/>
          <p:cNvSpPr/>
          <p:nvPr/>
        </p:nvSpPr>
        <p:spPr>
          <a:xfrm>
            <a:off x="2133600" y="741484"/>
            <a:ext cx="5943600" cy="2744666"/>
          </a:xfrm>
          <a:prstGeom prst="roundRect">
            <a:avLst/>
          </a:prstGeom>
          <a:gradFill flip="none" rotWithShape="1">
            <a:gsLst>
              <a:gs pos="0">
                <a:srgbClr val="2EB808">
                  <a:tint val="66000"/>
                  <a:satMod val="160000"/>
                </a:srgbClr>
              </a:gs>
              <a:gs pos="50000">
                <a:srgbClr val="2EB808">
                  <a:tint val="44500"/>
                  <a:satMod val="160000"/>
                </a:srgbClr>
              </a:gs>
              <a:gs pos="100000">
                <a:srgbClr val="2EB808">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ntent Placeholder 2"/>
          <p:cNvSpPr txBox="1">
            <a:spLocks/>
          </p:cNvSpPr>
          <p:nvPr/>
        </p:nvSpPr>
        <p:spPr>
          <a:xfrm>
            <a:off x="2438400" y="1352550"/>
            <a:ext cx="5451721" cy="26670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lvl="0" indent="-457200" algn="l">
              <a:buFont typeface="Wingdings" panose="05000000000000000000" pitchFamily="2" charset="2"/>
              <a:buChar char="Ø"/>
            </a:pPr>
            <a:r>
              <a:rPr lang="en-US" sz="2000" dirty="0" smtClean="0">
                <a:solidFill>
                  <a:schemeClr val="tx1"/>
                </a:solidFill>
              </a:rPr>
              <a:t>From </a:t>
            </a:r>
            <a:r>
              <a:rPr lang="en-US" sz="2000" dirty="0">
                <a:solidFill>
                  <a:schemeClr val="tx1"/>
                </a:solidFill>
              </a:rPr>
              <a:t>steps 1 &amp; 2 above write what God reveals to you below. </a:t>
            </a:r>
            <a:endParaRPr lang="en-US" sz="2000" dirty="0" smtClean="0">
              <a:solidFill>
                <a:schemeClr val="tx1"/>
              </a:solidFill>
            </a:endParaRPr>
          </a:p>
          <a:p>
            <a:pPr marL="457200" lvl="0" indent="-457200" algn="l">
              <a:buFont typeface="Wingdings" panose="05000000000000000000" pitchFamily="2" charset="2"/>
              <a:buChar char="Ø"/>
            </a:pPr>
            <a:r>
              <a:rPr lang="en-US" sz="2000" dirty="0" smtClean="0">
                <a:solidFill>
                  <a:schemeClr val="tx1"/>
                </a:solidFill>
              </a:rPr>
              <a:t>What </a:t>
            </a:r>
            <a:r>
              <a:rPr lang="en-US" sz="2000" dirty="0">
                <a:solidFill>
                  <a:schemeClr val="tx1"/>
                </a:solidFill>
              </a:rPr>
              <a:t>did you </a:t>
            </a:r>
            <a:r>
              <a:rPr lang="en-US" sz="2000" dirty="0" smtClean="0">
                <a:solidFill>
                  <a:schemeClr val="tx1"/>
                </a:solidFill>
              </a:rPr>
              <a:t>learn?</a:t>
            </a:r>
          </a:p>
          <a:p>
            <a:pPr marL="457200" lvl="0" indent="-457200" algn="l">
              <a:buFont typeface="Wingdings" panose="05000000000000000000" pitchFamily="2" charset="2"/>
              <a:buChar char="Ø"/>
            </a:pPr>
            <a:r>
              <a:rPr lang="en-US" sz="2000" dirty="0" smtClean="0">
                <a:solidFill>
                  <a:schemeClr val="tx1"/>
                </a:solidFill>
              </a:rPr>
              <a:t>what </a:t>
            </a:r>
            <a:r>
              <a:rPr lang="en-US" sz="2000" dirty="0">
                <a:solidFill>
                  <a:schemeClr val="tx1"/>
                </a:solidFill>
              </a:rPr>
              <a:t>revelation came to your </a:t>
            </a:r>
            <a:r>
              <a:rPr lang="en-US" sz="2000" dirty="0" smtClean="0">
                <a:solidFill>
                  <a:schemeClr val="tx1"/>
                </a:solidFill>
              </a:rPr>
              <a:t>mind?</a:t>
            </a:r>
          </a:p>
          <a:p>
            <a:pPr marL="457200" lvl="0" indent="-457200" algn="l">
              <a:buFont typeface="Wingdings" panose="05000000000000000000" pitchFamily="2" charset="2"/>
              <a:buChar char="Ø"/>
            </a:pPr>
            <a:r>
              <a:rPr lang="en-US" sz="2000" dirty="0" smtClean="0">
                <a:solidFill>
                  <a:schemeClr val="tx1"/>
                </a:solidFill>
              </a:rPr>
              <a:t>what </a:t>
            </a:r>
            <a:r>
              <a:rPr lang="en-US" sz="2000" dirty="0">
                <a:solidFill>
                  <a:schemeClr val="tx1"/>
                </a:solidFill>
              </a:rPr>
              <a:t>questions occurred? </a:t>
            </a:r>
          </a:p>
          <a:p>
            <a:pPr algn="l"/>
            <a:r>
              <a:rPr lang="en-US" sz="2000" dirty="0">
                <a:solidFill>
                  <a:schemeClr val="tx1"/>
                </a:solidFill>
              </a:rPr>
              <a:t> </a:t>
            </a:r>
          </a:p>
          <a:p>
            <a:pPr algn="l"/>
            <a:endParaRPr lang="en-US" sz="2000" dirty="0">
              <a:solidFill>
                <a:schemeClr val="tx1"/>
              </a:solidFill>
            </a:endParaRPr>
          </a:p>
        </p:txBody>
      </p:sp>
      <p:sp>
        <p:nvSpPr>
          <p:cNvPr id="14" name="Title 1"/>
          <p:cNvSpPr txBox="1">
            <a:spLocks/>
          </p:cNvSpPr>
          <p:nvPr/>
        </p:nvSpPr>
        <p:spPr>
          <a:xfrm>
            <a:off x="2438400" y="227977"/>
            <a:ext cx="4688354" cy="101548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600" dirty="0">
              <a:solidFill>
                <a:srgbClr val="000099"/>
              </a:solidFill>
              <a:latin typeface="Arial" pitchFamily="34" charset="0"/>
              <a:cs typeface="Arial" pitchFamily="34" charset="0"/>
            </a:endParaRPr>
          </a:p>
        </p:txBody>
      </p:sp>
      <p:sp>
        <p:nvSpPr>
          <p:cNvPr id="7" name="Rectangle 6"/>
          <p:cNvSpPr/>
          <p:nvPr/>
        </p:nvSpPr>
        <p:spPr>
          <a:xfrm>
            <a:off x="2133600" y="590550"/>
            <a:ext cx="5943600" cy="609600"/>
          </a:xfrm>
          <a:prstGeom prst="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Assignment 1: Each Day this Week</a:t>
            </a:r>
            <a:endParaRPr lang="en-US" sz="2800" dirty="0"/>
          </a:p>
        </p:txBody>
      </p:sp>
      <p:sp>
        <p:nvSpPr>
          <p:cNvPr id="8" name="TextBox 7"/>
          <p:cNvSpPr txBox="1"/>
          <p:nvPr/>
        </p:nvSpPr>
        <p:spPr>
          <a:xfrm>
            <a:off x="3505200" y="3870919"/>
            <a:ext cx="2512098" cy="369332"/>
          </a:xfrm>
          <a:prstGeom prst="rect">
            <a:avLst/>
          </a:prstGeom>
          <a:noFill/>
        </p:spPr>
        <p:txBody>
          <a:bodyPr wrap="none" rtlCol="0">
            <a:spAutoFit/>
          </a:bodyPr>
          <a:lstStyle/>
          <a:p>
            <a:r>
              <a:rPr lang="en-US" i="1" dirty="0" smtClean="0">
                <a:solidFill>
                  <a:schemeClr val="tx1">
                    <a:lumMod val="50000"/>
                    <a:lumOff val="50000"/>
                  </a:schemeClr>
                </a:solidFill>
              </a:rPr>
              <a:t>Approximately 4 minutes</a:t>
            </a:r>
            <a:endParaRPr lang="en-US" i="1" dirty="0">
              <a:solidFill>
                <a:schemeClr val="tx1">
                  <a:lumMod val="50000"/>
                  <a:lumOff val="50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3714750"/>
            <a:ext cx="609600" cy="609600"/>
          </a:xfrm>
          <a:prstGeom prst="rect">
            <a:avLst/>
          </a:prstGeom>
        </p:spPr>
      </p:pic>
    </p:spTree>
    <p:extLst>
      <p:ext uri="{BB962C8B-B14F-4D97-AF65-F5344CB8AC3E}">
        <p14:creationId xmlns:p14="http://schemas.microsoft.com/office/powerpoint/2010/main" val="304789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fade">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fade">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par>
                                <p:cTn id="28" presetID="10" presetClass="entr" presetSubtype="0" fill="hold"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219200" y="514350"/>
            <a:ext cx="5486400" cy="595934"/>
          </a:xfrm>
          <a:prstGeom prst="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2"/>
          <p:cNvSpPr txBox="1">
            <a:spLocks/>
          </p:cNvSpPr>
          <p:nvPr/>
        </p:nvSpPr>
        <p:spPr>
          <a:xfrm>
            <a:off x="967579" y="2419350"/>
            <a:ext cx="6196019" cy="16764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lvl="0"/>
            <a:endParaRPr lang="en-US" sz="2000" dirty="0">
              <a:solidFill>
                <a:schemeClr val="tx1"/>
              </a:solidFill>
            </a:endParaRPr>
          </a:p>
          <a:p>
            <a:pPr marL="342900" indent="-342900">
              <a:buFont typeface="Wingdings" panose="05000000000000000000" pitchFamily="2" charset="2"/>
              <a:buChar char="Ø"/>
            </a:pPr>
            <a:r>
              <a:rPr lang="en-US" sz="2000" dirty="0" smtClean="0">
                <a:solidFill>
                  <a:schemeClr val="tx1"/>
                </a:solidFill>
              </a:rPr>
              <a:t>Do </a:t>
            </a:r>
            <a:r>
              <a:rPr lang="en-US" sz="2000" dirty="0">
                <a:solidFill>
                  <a:schemeClr val="tx1"/>
                </a:solidFill>
              </a:rPr>
              <a:t>not get bogged down in analysis, but </a:t>
            </a:r>
            <a:r>
              <a:rPr lang="en-US" sz="2000" b="1" dirty="0">
                <a:solidFill>
                  <a:schemeClr val="tx1"/>
                </a:solidFill>
              </a:rPr>
              <a:t>listen</a:t>
            </a:r>
            <a:r>
              <a:rPr lang="en-US" sz="2000" dirty="0">
                <a:solidFill>
                  <a:schemeClr val="tx1"/>
                </a:solidFill>
              </a:rPr>
              <a:t> </a:t>
            </a:r>
            <a:r>
              <a:rPr lang="en-US" sz="2000" dirty="0" smtClean="0">
                <a:solidFill>
                  <a:schemeClr val="tx1"/>
                </a:solidFill>
              </a:rPr>
              <a:t>to what </a:t>
            </a:r>
            <a:r>
              <a:rPr lang="en-US" sz="2000" dirty="0">
                <a:solidFill>
                  <a:schemeClr val="tx1"/>
                </a:solidFill>
              </a:rPr>
              <a:t>God wants to say to you. </a:t>
            </a:r>
          </a:p>
          <a:p>
            <a:pPr algn="l"/>
            <a:endParaRPr lang="en-US" sz="2000" dirty="0">
              <a:solidFill>
                <a:schemeClr val="tx1"/>
              </a:solidFill>
            </a:endParaRPr>
          </a:p>
        </p:txBody>
      </p:sp>
      <p:sp>
        <p:nvSpPr>
          <p:cNvPr id="14" name="Title 1"/>
          <p:cNvSpPr txBox="1">
            <a:spLocks/>
          </p:cNvSpPr>
          <p:nvPr/>
        </p:nvSpPr>
        <p:spPr>
          <a:xfrm>
            <a:off x="2438400" y="227977"/>
            <a:ext cx="4688354" cy="101548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600" dirty="0">
              <a:solidFill>
                <a:srgbClr val="000099"/>
              </a:solidFill>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584306806"/>
              </p:ext>
            </p:extLst>
          </p:nvPr>
        </p:nvGraphicFramePr>
        <p:xfrm>
          <a:off x="762000" y="1581150"/>
          <a:ext cx="6675120" cy="395986"/>
        </p:xfrm>
        <a:graphic>
          <a:graphicData uri="http://schemas.openxmlformats.org/drawingml/2006/table">
            <a:tbl>
              <a:tblPr firstRow="1" firstCol="1" bandRow="1">
                <a:tableStyleId>{C083E6E3-FA7D-4D7B-A595-EF9225AFEA82}</a:tableStyleId>
              </a:tblPr>
              <a:tblGrid>
                <a:gridCol w="868680"/>
                <a:gridCol w="914400"/>
                <a:gridCol w="914400"/>
                <a:gridCol w="742950"/>
                <a:gridCol w="737235"/>
                <a:gridCol w="862965"/>
                <a:gridCol w="802005"/>
                <a:gridCol w="832485"/>
              </a:tblGrid>
              <a:tr h="0">
                <a:tc>
                  <a:txBody>
                    <a:bodyPr/>
                    <a:lstStyle/>
                    <a:p>
                      <a:pPr marL="0" marR="0" algn="ctr">
                        <a:lnSpc>
                          <a:spcPct val="115000"/>
                        </a:lnSpc>
                        <a:spcBef>
                          <a:spcPts val="0"/>
                        </a:spcBef>
                        <a:spcAft>
                          <a:spcPts val="0"/>
                        </a:spcAft>
                      </a:pPr>
                      <a:r>
                        <a:rPr lang="en-US" sz="1200" dirty="0">
                          <a:effectLst/>
                        </a:rPr>
                        <a:t> </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effectLst/>
                        </a:rPr>
                        <a:t>Day 1</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effectLst/>
                        </a:rPr>
                        <a:t>Day 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effectLst/>
                        </a:rPr>
                        <a:t>Day 3</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effectLst/>
                        </a:rPr>
                        <a:t>Day 4</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effectLst/>
                        </a:rPr>
                        <a:t>Day 5</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effectLst/>
                        </a:rPr>
                        <a:t>Day 6</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effectLst/>
                        </a:rPr>
                        <a:t>Day 7</a:t>
                      </a:r>
                      <a:endParaRPr lang="en-US" sz="1100">
                        <a:effectLst/>
                        <a:latin typeface="Calibri"/>
                        <a:ea typeface="Calibri"/>
                        <a:cs typeface="Times New Roman"/>
                      </a:endParaRPr>
                    </a:p>
                  </a:txBody>
                  <a:tcPr marL="68580" marR="68580" marT="0" marB="0"/>
                </a:tc>
              </a:tr>
              <a:tr h="0">
                <a:tc>
                  <a:txBody>
                    <a:bodyPr/>
                    <a:lstStyle/>
                    <a:p>
                      <a:pPr marL="0" marR="0" algn="ctr">
                        <a:lnSpc>
                          <a:spcPct val="115000"/>
                        </a:lnSpc>
                        <a:spcBef>
                          <a:spcPts val="0"/>
                        </a:spcBef>
                        <a:spcAft>
                          <a:spcPts val="0"/>
                        </a:spcAft>
                      </a:pPr>
                      <a:r>
                        <a:rPr lang="en-US" sz="1200">
                          <a:effectLst/>
                        </a:rPr>
                        <a:t>Walvoord*</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effectLst/>
                        </a:rPr>
                        <a:t>Eph. 1:1-2</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effectLst/>
                        </a:rPr>
                        <a:t>1:3</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effectLst/>
                        </a:rPr>
                        <a:t>1:4-6</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effectLst/>
                        </a:rPr>
                        <a:t>1:7-12</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effectLst/>
                        </a:rPr>
                        <a:t>1:13-14</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a:effectLst/>
                        </a:rPr>
                        <a:t>1:15-18a</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200" dirty="0">
                          <a:effectLst/>
                        </a:rPr>
                        <a:t>1:18b-23</a:t>
                      </a:r>
                      <a:endParaRPr lang="en-US" sz="1100" dirty="0">
                        <a:effectLst/>
                        <a:latin typeface="Calibri"/>
                        <a:ea typeface="Calibri"/>
                        <a:cs typeface="Times New Roman"/>
                      </a:endParaRPr>
                    </a:p>
                  </a:txBody>
                  <a:tcPr marL="68580" marR="68580" marT="0" marB="0"/>
                </a:tc>
              </a:tr>
            </a:tbl>
          </a:graphicData>
        </a:graphic>
      </p:graphicFrame>
      <p:sp>
        <p:nvSpPr>
          <p:cNvPr id="3" name="TextBox 2"/>
          <p:cNvSpPr txBox="1"/>
          <p:nvPr/>
        </p:nvSpPr>
        <p:spPr>
          <a:xfrm>
            <a:off x="2821703" y="524530"/>
            <a:ext cx="2281394" cy="523220"/>
          </a:xfrm>
          <a:prstGeom prst="rect">
            <a:avLst/>
          </a:prstGeom>
          <a:noFill/>
        </p:spPr>
        <p:txBody>
          <a:bodyPr wrap="none" rtlCol="0">
            <a:spAutoFit/>
          </a:bodyPr>
          <a:lstStyle/>
          <a:p>
            <a:r>
              <a:rPr lang="en-US" sz="2800" dirty="0" smtClean="0">
                <a:solidFill>
                  <a:schemeClr val="bg1"/>
                </a:solidFill>
              </a:rPr>
              <a:t>Sample Verses</a:t>
            </a:r>
            <a:endParaRPr lang="en-US" sz="2800" dirty="0">
              <a:solidFill>
                <a:schemeClr val="bg1"/>
              </a:solidFill>
            </a:endParaRPr>
          </a:p>
        </p:txBody>
      </p:sp>
      <p:sp>
        <p:nvSpPr>
          <p:cNvPr id="7" name="TextBox 6"/>
          <p:cNvSpPr txBox="1"/>
          <p:nvPr/>
        </p:nvSpPr>
        <p:spPr>
          <a:xfrm>
            <a:off x="2572532" y="3911084"/>
            <a:ext cx="2629118" cy="369332"/>
          </a:xfrm>
          <a:prstGeom prst="rect">
            <a:avLst/>
          </a:prstGeom>
          <a:noFill/>
        </p:spPr>
        <p:txBody>
          <a:bodyPr wrap="none" rtlCol="0">
            <a:spAutoFit/>
          </a:bodyPr>
          <a:lstStyle/>
          <a:p>
            <a:r>
              <a:rPr lang="en-US" i="1" dirty="0" smtClean="0">
                <a:solidFill>
                  <a:schemeClr val="tx1">
                    <a:lumMod val="50000"/>
                    <a:lumOff val="50000"/>
                  </a:schemeClr>
                </a:solidFill>
              </a:rPr>
              <a:t>Approximately 10 minutes</a:t>
            </a:r>
            <a:endParaRPr lang="en-US" i="1" dirty="0">
              <a:solidFill>
                <a:schemeClr val="tx1">
                  <a:lumMod val="50000"/>
                  <a:lumOff val="50000"/>
                </a:schemeClr>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87132" y="3754915"/>
            <a:ext cx="609600" cy="609600"/>
          </a:xfrm>
          <a:prstGeom prst="rect">
            <a:avLst/>
          </a:prstGeom>
        </p:spPr>
      </p:pic>
    </p:spTree>
    <p:extLst>
      <p:ext uri="{BB962C8B-B14F-4D97-AF65-F5344CB8AC3E}">
        <p14:creationId xmlns:p14="http://schemas.microsoft.com/office/powerpoint/2010/main" val="2261044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Round Diagonal Corner Rectangle 8"/>
          <p:cNvSpPr/>
          <p:nvPr/>
        </p:nvSpPr>
        <p:spPr>
          <a:xfrm>
            <a:off x="1309266" y="1451268"/>
            <a:ext cx="5715000" cy="1861689"/>
          </a:xfrm>
          <a:prstGeom prst="round2Diag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358379"/>
            <a:ext cx="8229600" cy="155971"/>
          </a:xfrm>
        </p:spPr>
        <p:txBody>
          <a:bodyPr>
            <a:normAutofit fontScale="90000"/>
          </a:bodyPr>
          <a:lstStyle/>
          <a:p>
            <a:r>
              <a:rPr lang="en-US" i="0" dirty="0" smtClean="0">
                <a:effectLst/>
                <a:latin typeface="Arial" pitchFamily="34" charset="0"/>
                <a:cs typeface="Arial" pitchFamily="34" charset="0"/>
              </a:rPr>
              <a:t/>
            </a:r>
            <a:br>
              <a:rPr lang="en-US" i="0" dirty="0" smtClean="0">
                <a:effectLst/>
                <a:latin typeface="Arial" pitchFamily="34" charset="0"/>
                <a:cs typeface="Arial" pitchFamily="34" charset="0"/>
              </a:rPr>
            </a:br>
            <a:r>
              <a:rPr lang="en-US" b="0" i="1" dirty="0" smtClean="0">
                <a:effectLst/>
                <a:latin typeface="Arial" pitchFamily="34" charset="0"/>
                <a:cs typeface="Arial" pitchFamily="34" charset="0"/>
              </a:rPr>
              <a:t/>
            </a:r>
            <a:br>
              <a:rPr lang="en-US" b="0" i="1" dirty="0" smtClean="0">
                <a:effectLst/>
                <a:latin typeface="Arial" pitchFamily="34" charset="0"/>
                <a:cs typeface="Arial" pitchFamily="34" charset="0"/>
              </a:rPr>
            </a:br>
            <a:endParaRPr lang="en-US" dirty="0"/>
          </a:p>
        </p:txBody>
      </p:sp>
      <p:sp>
        <p:nvSpPr>
          <p:cNvPr id="8" name="Rectangle 7"/>
          <p:cNvSpPr/>
          <p:nvPr/>
        </p:nvSpPr>
        <p:spPr>
          <a:xfrm>
            <a:off x="1862193" y="1504950"/>
            <a:ext cx="4609147" cy="1754326"/>
          </a:xfrm>
          <a:prstGeom prst="rect">
            <a:avLst/>
          </a:prstGeom>
          <a:noFill/>
          <a:ln>
            <a:noFill/>
          </a:ln>
        </p:spPr>
        <p:txBody>
          <a:bodyPr wrap="none" lIns="91440" tIns="45720" rIns="91440" bIns="45720">
            <a:spAutoFit/>
          </a:bodyPr>
          <a:lstStyle/>
          <a:p>
            <a:pPr algn="ctr"/>
            <a:r>
              <a:rPr lang="en-US" sz="5400" cap="none" spc="0" dirty="0" smtClean="0">
                <a:ln w="10541" cmpd="sng">
                  <a:noFill/>
                  <a:prstDash val="solid"/>
                </a:ln>
                <a:solidFill>
                  <a:schemeClr val="bg1"/>
                </a:solidFill>
                <a:effectLst/>
                <a:latin typeface="Arial" panose="020B0604020202020204" pitchFamily="34" charset="0"/>
                <a:cs typeface="Arial" panose="020B0604020202020204" pitchFamily="34" charset="0"/>
              </a:rPr>
              <a:t>5 Minutes</a:t>
            </a:r>
          </a:p>
          <a:p>
            <a:pPr algn="ctr"/>
            <a:r>
              <a:rPr lang="en-US" sz="5400" dirty="0" smtClean="0">
                <a:ln w="10541" cmpd="sng">
                  <a:noFill/>
                  <a:prstDash val="solid"/>
                </a:ln>
                <a:solidFill>
                  <a:schemeClr val="bg1"/>
                </a:solidFill>
                <a:latin typeface="Arial" panose="020B0604020202020204" pitchFamily="34" charset="0"/>
                <a:cs typeface="Arial" panose="020B0604020202020204" pitchFamily="34" charset="0"/>
              </a:rPr>
              <a:t>Talking to God</a:t>
            </a:r>
            <a:endParaRPr lang="en-US" sz="5400" cap="none" spc="0" dirty="0" smtClean="0">
              <a:ln w="10541" cmpd="sng">
                <a:noFill/>
                <a:prstDash val="solid"/>
              </a:ln>
              <a:solidFill>
                <a:schemeClr val="bg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6572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ounded Rectangle 3"/>
          <p:cNvSpPr/>
          <p:nvPr/>
        </p:nvSpPr>
        <p:spPr>
          <a:xfrm>
            <a:off x="1143000" y="1352550"/>
            <a:ext cx="6064913" cy="2743200"/>
          </a:xfrm>
          <a:prstGeom prst="roundRect">
            <a:avLst/>
          </a:prstGeom>
          <a:solidFill>
            <a:schemeClr val="bg1"/>
          </a:solidFill>
          <a:ln>
            <a:solidFill>
              <a:srgbClr val="2EB80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358379"/>
            <a:ext cx="8229600" cy="155971"/>
          </a:xfrm>
        </p:spPr>
        <p:txBody>
          <a:bodyPr>
            <a:normAutofit fontScale="90000"/>
          </a:bodyPr>
          <a:lstStyle/>
          <a:p>
            <a:r>
              <a:rPr lang="en-US" i="0" dirty="0" smtClean="0">
                <a:effectLst/>
                <a:latin typeface="Arial" pitchFamily="34" charset="0"/>
                <a:cs typeface="Arial" pitchFamily="34" charset="0"/>
              </a:rPr>
              <a:t/>
            </a:r>
            <a:br>
              <a:rPr lang="en-US" i="0" dirty="0" smtClean="0">
                <a:effectLst/>
                <a:latin typeface="Arial" pitchFamily="34" charset="0"/>
                <a:cs typeface="Arial" pitchFamily="34" charset="0"/>
              </a:rPr>
            </a:br>
            <a:r>
              <a:rPr lang="en-US" b="0" i="1" dirty="0" smtClean="0">
                <a:effectLst/>
                <a:latin typeface="Arial" pitchFamily="34" charset="0"/>
                <a:cs typeface="Arial" pitchFamily="34" charset="0"/>
              </a:rPr>
              <a:t/>
            </a:r>
            <a:br>
              <a:rPr lang="en-US" b="0" i="1" dirty="0" smtClean="0">
                <a:effectLst/>
                <a:latin typeface="Arial" pitchFamily="34" charset="0"/>
                <a:cs typeface="Arial" pitchFamily="34" charset="0"/>
              </a:rPr>
            </a:br>
            <a:endParaRPr lang="en-US" dirty="0"/>
          </a:p>
        </p:txBody>
      </p:sp>
      <p:sp>
        <p:nvSpPr>
          <p:cNvPr id="6" name="TextBox 5"/>
          <p:cNvSpPr txBox="1"/>
          <p:nvPr/>
        </p:nvSpPr>
        <p:spPr>
          <a:xfrm>
            <a:off x="1295400" y="1428750"/>
            <a:ext cx="5813913" cy="2554545"/>
          </a:xfrm>
          <a:prstGeom prst="rect">
            <a:avLst/>
          </a:prstGeom>
          <a:noFill/>
        </p:spPr>
        <p:txBody>
          <a:bodyPr wrap="square" rtlCol="0">
            <a:spAutoFit/>
          </a:bodyPr>
          <a:lstStyle/>
          <a:p>
            <a:pPr marL="285750" indent="-285750">
              <a:buFont typeface="Wingdings" panose="05000000000000000000" pitchFamily="2" charset="2"/>
              <a:buChar char="Ø"/>
            </a:pPr>
            <a:r>
              <a:rPr lang="en-US" sz="1600" dirty="0"/>
              <a:t>Believe it or not YOU CANNOT make others grow and you cannot make a Freedom Community grow! Only God can do that. </a:t>
            </a:r>
            <a:endParaRPr lang="en-US" sz="1600" dirty="0" smtClean="0"/>
          </a:p>
          <a:p>
            <a:pPr marL="285750" indent="-285750">
              <a:buFont typeface="Wingdings" panose="05000000000000000000" pitchFamily="2" charset="2"/>
              <a:buChar char="Ø"/>
            </a:pPr>
            <a:r>
              <a:rPr lang="en-US" sz="1600" dirty="0"/>
              <a:t>Y</a:t>
            </a:r>
            <a:r>
              <a:rPr lang="en-US" sz="1600" dirty="0" smtClean="0"/>
              <a:t>ou </a:t>
            </a:r>
            <a:r>
              <a:rPr lang="en-US" sz="1600" dirty="0"/>
              <a:t>can water and plant, but only God can cause </a:t>
            </a:r>
            <a:r>
              <a:rPr lang="en-US" sz="1600" dirty="0" smtClean="0"/>
              <a:t>growth. </a:t>
            </a:r>
            <a:r>
              <a:rPr lang="en-US" sz="1600" dirty="0" smtClean="0"/>
              <a:t>           </a:t>
            </a:r>
            <a:r>
              <a:rPr lang="en-US" sz="1600" dirty="0" smtClean="0"/>
              <a:t>(1 </a:t>
            </a:r>
            <a:r>
              <a:rPr lang="en-US" sz="1600" dirty="0"/>
              <a:t>Corinthians </a:t>
            </a:r>
            <a:r>
              <a:rPr lang="en-US" sz="1600" dirty="0" smtClean="0"/>
              <a:t>3:6</a:t>
            </a:r>
            <a:r>
              <a:rPr lang="en-US" sz="1600" dirty="0"/>
              <a:t>)</a:t>
            </a:r>
            <a:r>
              <a:rPr lang="en-US" sz="1600" dirty="0" smtClean="0"/>
              <a:t> </a:t>
            </a:r>
          </a:p>
          <a:p>
            <a:pPr marL="285750" indent="-285750">
              <a:buFont typeface="Wingdings" panose="05000000000000000000" pitchFamily="2" charset="2"/>
              <a:buChar char="Ø"/>
            </a:pPr>
            <a:r>
              <a:rPr lang="en-US" sz="1600" dirty="0" smtClean="0"/>
              <a:t>Many </a:t>
            </a:r>
            <a:r>
              <a:rPr lang="en-US" sz="1600" dirty="0"/>
              <a:t>people do ministry, but leave God out. For instance, they start a ministry program and then ask God to bless it. </a:t>
            </a:r>
            <a:endParaRPr lang="en-US" sz="1600" dirty="0" smtClean="0"/>
          </a:p>
          <a:p>
            <a:pPr marL="285750" indent="-285750">
              <a:buFont typeface="Wingdings" panose="05000000000000000000" pitchFamily="2" charset="2"/>
              <a:buChar char="Ø"/>
            </a:pPr>
            <a:r>
              <a:rPr lang="en-US" sz="1600" dirty="0" smtClean="0"/>
              <a:t>God </a:t>
            </a:r>
            <a:r>
              <a:rPr lang="en-US" sz="1600" dirty="0"/>
              <a:t>can do things better, faster, and more efficiently than we can. </a:t>
            </a:r>
            <a:endParaRPr lang="en-US" sz="1600" dirty="0"/>
          </a:p>
          <a:p>
            <a:pPr marL="285750" indent="-285750">
              <a:buFont typeface="Wingdings" panose="05000000000000000000" pitchFamily="2" charset="2"/>
              <a:buChar char="Ø"/>
            </a:pPr>
            <a:r>
              <a:rPr lang="en-US" sz="1600" dirty="0" smtClean="0"/>
              <a:t>Accordingly</a:t>
            </a:r>
            <a:r>
              <a:rPr lang="en-US" sz="1600" dirty="0"/>
              <a:t>, to leave Him out of the equation is a recipe for disaster!</a:t>
            </a:r>
          </a:p>
        </p:txBody>
      </p:sp>
      <p:sp>
        <p:nvSpPr>
          <p:cNvPr id="8" name="Rectangle 7"/>
          <p:cNvSpPr/>
          <p:nvPr/>
        </p:nvSpPr>
        <p:spPr>
          <a:xfrm>
            <a:off x="1143000" y="590550"/>
            <a:ext cx="5943600" cy="609600"/>
          </a:xfrm>
          <a:prstGeom prst="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Growing with God</a:t>
            </a:r>
            <a:endParaRPr lang="en-US" sz="28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314" y="2806212"/>
            <a:ext cx="1425086" cy="2280138"/>
          </a:xfrm>
          <a:prstGeom prst="rect">
            <a:avLst/>
          </a:prstGeom>
        </p:spPr>
      </p:pic>
      <p:sp>
        <p:nvSpPr>
          <p:cNvPr id="9" name="Rounded Rectangle 8"/>
          <p:cNvSpPr/>
          <p:nvPr/>
        </p:nvSpPr>
        <p:spPr>
          <a:xfrm flipH="1">
            <a:off x="1459155" y="4327729"/>
            <a:ext cx="5486401" cy="453821"/>
          </a:xfrm>
          <a:prstGeom prst="roundRect">
            <a:avLst/>
          </a:prstGeom>
          <a:effectLst>
            <a:outerShdw blurRad="40000" dist="20000" dir="5400000" rotWithShape="0">
              <a:srgbClr val="000000">
                <a:alpha val="38000"/>
              </a:srgbClr>
            </a:outerShdw>
            <a:softEdge rad="12700"/>
          </a:effectLst>
        </p:spPr>
        <p:style>
          <a:lnRef idx="1">
            <a:schemeClr val="accent3"/>
          </a:lnRef>
          <a:fillRef idx="2">
            <a:schemeClr val="accent3"/>
          </a:fillRef>
          <a:effectRef idx="1">
            <a:schemeClr val="accent3"/>
          </a:effectRef>
          <a:fontRef idx="minor">
            <a:schemeClr val="dk1"/>
          </a:fontRef>
        </p:style>
        <p:txBody>
          <a:bodyPr rtlCol="0" anchor="ctr"/>
          <a:lstStyle/>
          <a:p>
            <a:pPr>
              <a:buClr>
                <a:srgbClr val="2EB808"/>
              </a:buClr>
            </a:pPr>
            <a:r>
              <a:rPr lang="en-US" sz="1400" b="1" dirty="0" smtClean="0"/>
              <a:t>Our goal </a:t>
            </a:r>
            <a:r>
              <a:rPr lang="en-US" sz="1400" b="1" dirty="0"/>
              <a:t>is to join God in His work, not ask God to join us in our work. </a:t>
            </a:r>
          </a:p>
        </p:txBody>
      </p:sp>
    </p:spTree>
    <p:extLst>
      <p:ext uri="{BB962C8B-B14F-4D97-AF65-F5344CB8AC3E}">
        <p14:creationId xmlns:p14="http://schemas.microsoft.com/office/powerpoint/2010/main" val="1637683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500" fill="hold"/>
                                        <p:tgtEl>
                                          <p:spTgt spid="9"/>
                                        </p:tgtEl>
                                        <p:attrNameLst>
                                          <p:attrName>ppt_w</p:attrName>
                                        </p:attrNameLst>
                                      </p:cBhvr>
                                      <p:tavLst>
                                        <p:tav tm="0">
                                          <p:val>
                                            <p:fltVal val="0"/>
                                          </p:val>
                                        </p:tav>
                                        <p:tav tm="100000">
                                          <p:val>
                                            <p:strVal val="#ppt_w"/>
                                          </p:val>
                                        </p:tav>
                                      </p:tavLst>
                                    </p:anim>
                                    <p:anim calcmode="lin" valueType="num">
                                      <p:cBhvr>
                                        <p:cTn id="33" dur="500" fill="hold"/>
                                        <p:tgtEl>
                                          <p:spTgt spid="9"/>
                                        </p:tgtEl>
                                        <p:attrNameLst>
                                          <p:attrName>ppt_h</p:attrName>
                                        </p:attrNameLst>
                                      </p:cBhvr>
                                      <p:tavLst>
                                        <p:tav tm="0">
                                          <p:val>
                                            <p:fltVal val="0"/>
                                          </p:val>
                                        </p:tav>
                                        <p:tav tm="100000">
                                          <p:val>
                                            <p:strVal val="#ppt_h"/>
                                          </p:val>
                                        </p:tav>
                                      </p:tavLst>
                                    </p:anim>
                                    <p:animEffect transition="in" filter="fade">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58379"/>
            <a:ext cx="8229600" cy="155971"/>
          </a:xfrm>
        </p:spPr>
        <p:txBody>
          <a:bodyPr>
            <a:normAutofit fontScale="90000"/>
          </a:bodyPr>
          <a:lstStyle/>
          <a:p>
            <a:r>
              <a:rPr lang="en-US" i="0" dirty="0" smtClean="0">
                <a:effectLst/>
                <a:latin typeface="Arial" pitchFamily="34" charset="0"/>
                <a:cs typeface="Arial" pitchFamily="34" charset="0"/>
              </a:rPr>
              <a:t/>
            </a:r>
            <a:br>
              <a:rPr lang="en-US" i="0" dirty="0" smtClean="0">
                <a:effectLst/>
                <a:latin typeface="Arial" pitchFamily="34" charset="0"/>
                <a:cs typeface="Arial" pitchFamily="34" charset="0"/>
              </a:rPr>
            </a:br>
            <a:r>
              <a:rPr lang="en-US" b="0" i="1" dirty="0" smtClean="0">
                <a:effectLst/>
                <a:latin typeface="Arial" pitchFamily="34" charset="0"/>
                <a:cs typeface="Arial" pitchFamily="34" charset="0"/>
              </a:rPr>
              <a:t/>
            </a:r>
            <a:br>
              <a:rPr lang="en-US" b="0" i="1" dirty="0" smtClean="0">
                <a:effectLst/>
                <a:latin typeface="Arial" pitchFamily="34" charset="0"/>
                <a:cs typeface="Arial" pitchFamily="34" charset="0"/>
              </a:rPr>
            </a:br>
            <a:endParaRPr lang="en-US" dirty="0"/>
          </a:p>
        </p:txBody>
      </p:sp>
      <p:sp>
        <p:nvSpPr>
          <p:cNvPr id="7" name="Rectangle 6"/>
          <p:cNvSpPr/>
          <p:nvPr/>
        </p:nvSpPr>
        <p:spPr>
          <a:xfrm>
            <a:off x="914400" y="361950"/>
            <a:ext cx="5943600" cy="609600"/>
          </a:xfrm>
          <a:prstGeom prst="rect">
            <a:avLst/>
          </a:prstGeom>
          <a:solidFill>
            <a:srgbClr val="2EB808"/>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Talking with God</a:t>
            </a:r>
            <a:endParaRPr lang="en-US" sz="2800" dirty="0"/>
          </a:p>
        </p:txBody>
      </p:sp>
      <p:graphicFrame>
        <p:nvGraphicFramePr>
          <p:cNvPr id="23" name="Diagram 22"/>
          <p:cNvGraphicFramePr/>
          <p:nvPr>
            <p:extLst>
              <p:ext uri="{D42A27DB-BD31-4B8C-83A1-F6EECF244321}">
                <p14:modId xmlns:p14="http://schemas.microsoft.com/office/powerpoint/2010/main" val="2727433655"/>
              </p:ext>
            </p:extLst>
          </p:nvPr>
        </p:nvGraphicFramePr>
        <p:xfrm>
          <a:off x="838200" y="1047750"/>
          <a:ext cx="6096000" cy="39306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28550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
                                            <p:graphicEl>
                                              <a:dgm id="{CB661CC9-7AD6-42C3-AEF0-A7A04366107E}"/>
                                            </p:graphicEl>
                                          </p:spTgt>
                                        </p:tgtEl>
                                        <p:attrNameLst>
                                          <p:attrName>style.visibility</p:attrName>
                                        </p:attrNameLst>
                                      </p:cBhvr>
                                      <p:to>
                                        <p:strVal val="visible"/>
                                      </p:to>
                                    </p:set>
                                    <p:animEffect transition="in" filter="fade">
                                      <p:cBhvr>
                                        <p:cTn id="7" dur="1000"/>
                                        <p:tgtEl>
                                          <p:spTgt spid="23">
                                            <p:graphicEl>
                                              <a:dgm id="{CB661CC9-7AD6-42C3-AEF0-A7A04366107E}"/>
                                            </p:graphicEl>
                                          </p:spTgt>
                                        </p:tgtEl>
                                      </p:cBhvr>
                                    </p:animEffect>
                                    <p:anim calcmode="lin" valueType="num">
                                      <p:cBhvr>
                                        <p:cTn id="8" dur="1000" fill="hold"/>
                                        <p:tgtEl>
                                          <p:spTgt spid="23">
                                            <p:graphicEl>
                                              <a:dgm id="{CB661CC9-7AD6-42C3-AEF0-A7A04366107E}"/>
                                            </p:graphicEl>
                                          </p:spTgt>
                                        </p:tgtEl>
                                        <p:attrNameLst>
                                          <p:attrName>ppt_x</p:attrName>
                                        </p:attrNameLst>
                                      </p:cBhvr>
                                      <p:tavLst>
                                        <p:tav tm="0">
                                          <p:val>
                                            <p:strVal val="#ppt_x"/>
                                          </p:val>
                                        </p:tav>
                                        <p:tav tm="100000">
                                          <p:val>
                                            <p:strVal val="#ppt_x"/>
                                          </p:val>
                                        </p:tav>
                                      </p:tavLst>
                                    </p:anim>
                                    <p:anim calcmode="lin" valueType="num">
                                      <p:cBhvr>
                                        <p:cTn id="9" dur="1000" fill="hold"/>
                                        <p:tgtEl>
                                          <p:spTgt spid="23">
                                            <p:graphicEl>
                                              <a:dgm id="{CB661CC9-7AD6-42C3-AEF0-A7A04366107E}"/>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3">
                                            <p:graphicEl>
                                              <a:dgm id="{0FEF68E8-6FA4-4ED4-9CD1-39D78F117473}"/>
                                            </p:graphicEl>
                                          </p:spTgt>
                                        </p:tgtEl>
                                        <p:attrNameLst>
                                          <p:attrName>style.visibility</p:attrName>
                                        </p:attrNameLst>
                                      </p:cBhvr>
                                      <p:to>
                                        <p:strVal val="visible"/>
                                      </p:to>
                                    </p:set>
                                    <p:animEffect transition="in" filter="fade">
                                      <p:cBhvr>
                                        <p:cTn id="12" dur="1000"/>
                                        <p:tgtEl>
                                          <p:spTgt spid="23">
                                            <p:graphicEl>
                                              <a:dgm id="{0FEF68E8-6FA4-4ED4-9CD1-39D78F117473}"/>
                                            </p:graphicEl>
                                          </p:spTgt>
                                        </p:tgtEl>
                                      </p:cBhvr>
                                    </p:animEffect>
                                    <p:anim calcmode="lin" valueType="num">
                                      <p:cBhvr>
                                        <p:cTn id="13" dur="1000" fill="hold"/>
                                        <p:tgtEl>
                                          <p:spTgt spid="23">
                                            <p:graphicEl>
                                              <a:dgm id="{0FEF68E8-6FA4-4ED4-9CD1-39D78F117473}"/>
                                            </p:graphicEl>
                                          </p:spTgt>
                                        </p:tgtEl>
                                        <p:attrNameLst>
                                          <p:attrName>ppt_x</p:attrName>
                                        </p:attrNameLst>
                                      </p:cBhvr>
                                      <p:tavLst>
                                        <p:tav tm="0">
                                          <p:val>
                                            <p:strVal val="#ppt_x"/>
                                          </p:val>
                                        </p:tav>
                                        <p:tav tm="100000">
                                          <p:val>
                                            <p:strVal val="#ppt_x"/>
                                          </p:val>
                                        </p:tav>
                                      </p:tavLst>
                                    </p:anim>
                                    <p:anim calcmode="lin" valueType="num">
                                      <p:cBhvr>
                                        <p:cTn id="14" dur="1000" fill="hold"/>
                                        <p:tgtEl>
                                          <p:spTgt spid="23">
                                            <p:graphicEl>
                                              <a:dgm id="{0FEF68E8-6FA4-4ED4-9CD1-39D78F117473}"/>
                                            </p:graphic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3">
                                            <p:graphicEl>
                                              <a:dgm id="{3FC6E750-8373-4002-9CE7-3E875D17BDBC}"/>
                                            </p:graphicEl>
                                          </p:spTgt>
                                        </p:tgtEl>
                                        <p:attrNameLst>
                                          <p:attrName>style.visibility</p:attrName>
                                        </p:attrNameLst>
                                      </p:cBhvr>
                                      <p:to>
                                        <p:strVal val="visible"/>
                                      </p:to>
                                    </p:set>
                                    <p:animEffect transition="in" filter="fade">
                                      <p:cBhvr>
                                        <p:cTn id="17" dur="1000"/>
                                        <p:tgtEl>
                                          <p:spTgt spid="23">
                                            <p:graphicEl>
                                              <a:dgm id="{3FC6E750-8373-4002-9CE7-3E875D17BDBC}"/>
                                            </p:graphicEl>
                                          </p:spTgt>
                                        </p:tgtEl>
                                      </p:cBhvr>
                                    </p:animEffect>
                                    <p:anim calcmode="lin" valueType="num">
                                      <p:cBhvr>
                                        <p:cTn id="18" dur="1000" fill="hold"/>
                                        <p:tgtEl>
                                          <p:spTgt spid="23">
                                            <p:graphicEl>
                                              <a:dgm id="{3FC6E750-8373-4002-9CE7-3E875D17BDBC}"/>
                                            </p:graphicEl>
                                          </p:spTgt>
                                        </p:tgtEl>
                                        <p:attrNameLst>
                                          <p:attrName>ppt_x</p:attrName>
                                        </p:attrNameLst>
                                      </p:cBhvr>
                                      <p:tavLst>
                                        <p:tav tm="0">
                                          <p:val>
                                            <p:strVal val="#ppt_x"/>
                                          </p:val>
                                        </p:tav>
                                        <p:tav tm="100000">
                                          <p:val>
                                            <p:strVal val="#ppt_x"/>
                                          </p:val>
                                        </p:tav>
                                      </p:tavLst>
                                    </p:anim>
                                    <p:anim calcmode="lin" valueType="num">
                                      <p:cBhvr>
                                        <p:cTn id="19" dur="1000" fill="hold"/>
                                        <p:tgtEl>
                                          <p:spTgt spid="23">
                                            <p:graphicEl>
                                              <a:dgm id="{3FC6E750-8373-4002-9CE7-3E875D17BDBC}"/>
                                            </p:graphic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3">
                                            <p:graphicEl>
                                              <a:dgm id="{33BAC2C9-35CC-424D-994D-7B0CEB4A8B04}"/>
                                            </p:graphicEl>
                                          </p:spTgt>
                                        </p:tgtEl>
                                        <p:attrNameLst>
                                          <p:attrName>style.visibility</p:attrName>
                                        </p:attrNameLst>
                                      </p:cBhvr>
                                      <p:to>
                                        <p:strVal val="visible"/>
                                      </p:to>
                                    </p:set>
                                    <p:animEffect transition="in" filter="fade">
                                      <p:cBhvr>
                                        <p:cTn id="24" dur="1000"/>
                                        <p:tgtEl>
                                          <p:spTgt spid="23">
                                            <p:graphicEl>
                                              <a:dgm id="{33BAC2C9-35CC-424D-994D-7B0CEB4A8B04}"/>
                                            </p:graphicEl>
                                          </p:spTgt>
                                        </p:tgtEl>
                                      </p:cBhvr>
                                    </p:animEffect>
                                    <p:anim calcmode="lin" valueType="num">
                                      <p:cBhvr>
                                        <p:cTn id="25" dur="1000" fill="hold"/>
                                        <p:tgtEl>
                                          <p:spTgt spid="23">
                                            <p:graphicEl>
                                              <a:dgm id="{33BAC2C9-35CC-424D-994D-7B0CEB4A8B04}"/>
                                            </p:graphicEl>
                                          </p:spTgt>
                                        </p:tgtEl>
                                        <p:attrNameLst>
                                          <p:attrName>ppt_x</p:attrName>
                                        </p:attrNameLst>
                                      </p:cBhvr>
                                      <p:tavLst>
                                        <p:tav tm="0">
                                          <p:val>
                                            <p:strVal val="#ppt_x"/>
                                          </p:val>
                                        </p:tav>
                                        <p:tav tm="100000">
                                          <p:val>
                                            <p:strVal val="#ppt_x"/>
                                          </p:val>
                                        </p:tav>
                                      </p:tavLst>
                                    </p:anim>
                                    <p:anim calcmode="lin" valueType="num">
                                      <p:cBhvr>
                                        <p:cTn id="26" dur="1000" fill="hold"/>
                                        <p:tgtEl>
                                          <p:spTgt spid="23">
                                            <p:graphicEl>
                                              <a:dgm id="{33BAC2C9-35CC-424D-994D-7B0CEB4A8B04}"/>
                                            </p:graphic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3">
                                            <p:graphicEl>
                                              <a:dgm id="{69DF7DCD-F621-40E7-81DF-B5B03CB254FF}"/>
                                            </p:graphicEl>
                                          </p:spTgt>
                                        </p:tgtEl>
                                        <p:attrNameLst>
                                          <p:attrName>style.visibility</p:attrName>
                                        </p:attrNameLst>
                                      </p:cBhvr>
                                      <p:to>
                                        <p:strVal val="visible"/>
                                      </p:to>
                                    </p:set>
                                    <p:animEffect transition="in" filter="fade">
                                      <p:cBhvr>
                                        <p:cTn id="29" dur="1000"/>
                                        <p:tgtEl>
                                          <p:spTgt spid="23">
                                            <p:graphicEl>
                                              <a:dgm id="{69DF7DCD-F621-40E7-81DF-B5B03CB254FF}"/>
                                            </p:graphicEl>
                                          </p:spTgt>
                                        </p:tgtEl>
                                      </p:cBhvr>
                                    </p:animEffect>
                                    <p:anim calcmode="lin" valueType="num">
                                      <p:cBhvr>
                                        <p:cTn id="30" dur="1000" fill="hold"/>
                                        <p:tgtEl>
                                          <p:spTgt spid="23">
                                            <p:graphicEl>
                                              <a:dgm id="{69DF7DCD-F621-40E7-81DF-B5B03CB254FF}"/>
                                            </p:graphicEl>
                                          </p:spTgt>
                                        </p:tgtEl>
                                        <p:attrNameLst>
                                          <p:attrName>ppt_x</p:attrName>
                                        </p:attrNameLst>
                                      </p:cBhvr>
                                      <p:tavLst>
                                        <p:tav tm="0">
                                          <p:val>
                                            <p:strVal val="#ppt_x"/>
                                          </p:val>
                                        </p:tav>
                                        <p:tav tm="100000">
                                          <p:val>
                                            <p:strVal val="#ppt_x"/>
                                          </p:val>
                                        </p:tav>
                                      </p:tavLst>
                                    </p:anim>
                                    <p:anim calcmode="lin" valueType="num">
                                      <p:cBhvr>
                                        <p:cTn id="31" dur="1000" fill="hold"/>
                                        <p:tgtEl>
                                          <p:spTgt spid="23">
                                            <p:graphicEl>
                                              <a:dgm id="{69DF7DCD-F621-40E7-81DF-B5B03CB254FF}"/>
                                            </p:graphic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23">
                                            <p:graphicEl>
                                              <a:dgm id="{63CB9724-84DB-4F1A-83CC-6C9305DF9DE5}"/>
                                            </p:graphicEl>
                                          </p:spTgt>
                                        </p:tgtEl>
                                        <p:attrNameLst>
                                          <p:attrName>style.visibility</p:attrName>
                                        </p:attrNameLst>
                                      </p:cBhvr>
                                      <p:to>
                                        <p:strVal val="visible"/>
                                      </p:to>
                                    </p:set>
                                    <p:animEffect transition="in" filter="fade">
                                      <p:cBhvr>
                                        <p:cTn id="36" dur="1000"/>
                                        <p:tgtEl>
                                          <p:spTgt spid="23">
                                            <p:graphicEl>
                                              <a:dgm id="{63CB9724-84DB-4F1A-83CC-6C9305DF9DE5}"/>
                                            </p:graphicEl>
                                          </p:spTgt>
                                        </p:tgtEl>
                                      </p:cBhvr>
                                    </p:animEffect>
                                    <p:anim calcmode="lin" valueType="num">
                                      <p:cBhvr>
                                        <p:cTn id="37" dur="1000" fill="hold"/>
                                        <p:tgtEl>
                                          <p:spTgt spid="23">
                                            <p:graphicEl>
                                              <a:dgm id="{63CB9724-84DB-4F1A-83CC-6C9305DF9DE5}"/>
                                            </p:graphicEl>
                                          </p:spTgt>
                                        </p:tgtEl>
                                        <p:attrNameLst>
                                          <p:attrName>ppt_x</p:attrName>
                                        </p:attrNameLst>
                                      </p:cBhvr>
                                      <p:tavLst>
                                        <p:tav tm="0">
                                          <p:val>
                                            <p:strVal val="#ppt_x"/>
                                          </p:val>
                                        </p:tav>
                                        <p:tav tm="100000">
                                          <p:val>
                                            <p:strVal val="#ppt_x"/>
                                          </p:val>
                                        </p:tav>
                                      </p:tavLst>
                                    </p:anim>
                                    <p:anim calcmode="lin" valueType="num">
                                      <p:cBhvr>
                                        <p:cTn id="38" dur="1000" fill="hold"/>
                                        <p:tgtEl>
                                          <p:spTgt spid="23">
                                            <p:graphicEl>
                                              <a:dgm id="{63CB9724-84DB-4F1A-83CC-6C9305DF9DE5}"/>
                                            </p:graphic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23">
                                            <p:graphicEl>
                                              <a:dgm id="{D475A3B6-A27B-4BD8-BF93-C4E61D8F85BC}"/>
                                            </p:graphicEl>
                                          </p:spTgt>
                                        </p:tgtEl>
                                        <p:attrNameLst>
                                          <p:attrName>style.visibility</p:attrName>
                                        </p:attrNameLst>
                                      </p:cBhvr>
                                      <p:to>
                                        <p:strVal val="visible"/>
                                      </p:to>
                                    </p:set>
                                    <p:animEffect transition="in" filter="fade">
                                      <p:cBhvr>
                                        <p:cTn id="41" dur="1000"/>
                                        <p:tgtEl>
                                          <p:spTgt spid="23">
                                            <p:graphicEl>
                                              <a:dgm id="{D475A3B6-A27B-4BD8-BF93-C4E61D8F85BC}"/>
                                            </p:graphicEl>
                                          </p:spTgt>
                                        </p:tgtEl>
                                      </p:cBhvr>
                                    </p:animEffect>
                                    <p:anim calcmode="lin" valueType="num">
                                      <p:cBhvr>
                                        <p:cTn id="42" dur="1000" fill="hold"/>
                                        <p:tgtEl>
                                          <p:spTgt spid="23">
                                            <p:graphicEl>
                                              <a:dgm id="{D475A3B6-A27B-4BD8-BF93-C4E61D8F85BC}"/>
                                            </p:graphicEl>
                                          </p:spTgt>
                                        </p:tgtEl>
                                        <p:attrNameLst>
                                          <p:attrName>ppt_x</p:attrName>
                                        </p:attrNameLst>
                                      </p:cBhvr>
                                      <p:tavLst>
                                        <p:tav tm="0">
                                          <p:val>
                                            <p:strVal val="#ppt_x"/>
                                          </p:val>
                                        </p:tav>
                                        <p:tav tm="100000">
                                          <p:val>
                                            <p:strVal val="#ppt_x"/>
                                          </p:val>
                                        </p:tav>
                                      </p:tavLst>
                                    </p:anim>
                                    <p:anim calcmode="lin" valueType="num">
                                      <p:cBhvr>
                                        <p:cTn id="43" dur="1000" fill="hold"/>
                                        <p:tgtEl>
                                          <p:spTgt spid="23">
                                            <p:graphicEl>
                                              <a:dgm id="{D475A3B6-A27B-4BD8-BF93-C4E61D8F85BC}"/>
                                            </p:graphic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23">
                                            <p:graphicEl>
                                              <a:dgm id="{9EA634E3-DB8D-4D76-A1DE-B52904BD61E3}"/>
                                            </p:graphicEl>
                                          </p:spTgt>
                                        </p:tgtEl>
                                        <p:attrNameLst>
                                          <p:attrName>style.visibility</p:attrName>
                                        </p:attrNameLst>
                                      </p:cBhvr>
                                      <p:to>
                                        <p:strVal val="visible"/>
                                      </p:to>
                                    </p:set>
                                    <p:animEffect transition="in" filter="fade">
                                      <p:cBhvr>
                                        <p:cTn id="48" dur="1000"/>
                                        <p:tgtEl>
                                          <p:spTgt spid="23">
                                            <p:graphicEl>
                                              <a:dgm id="{9EA634E3-DB8D-4D76-A1DE-B52904BD61E3}"/>
                                            </p:graphicEl>
                                          </p:spTgt>
                                        </p:tgtEl>
                                      </p:cBhvr>
                                    </p:animEffect>
                                    <p:anim calcmode="lin" valueType="num">
                                      <p:cBhvr>
                                        <p:cTn id="49" dur="1000" fill="hold"/>
                                        <p:tgtEl>
                                          <p:spTgt spid="23">
                                            <p:graphicEl>
                                              <a:dgm id="{9EA634E3-DB8D-4D76-A1DE-B52904BD61E3}"/>
                                            </p:graphicEl>
                                          </p:spTgt>
                                        </p:tgtEl>
                                        <p:attrNameLst>
                                          <p:attrName>ppt_x</p:attrName>
                                        </p:attrNameLst>
                                      </p:cBhvr>
                                      <p:tavLst>
                                        <p:tav tm="0">
                                          <p:val>
                                            <p:strVal val="#ppt_x"/>
                                          </p:val>
                                        </p:tav>
                                        <p:tav tm="100000">
                                          <p:val>
                                            <p:strVal val="#ppt_x"/>
                                          </p:val>
                                        </p:tav>
                                      </p:tavLst>
                                    </p:anim>
                                    <p:anim calcmode="lin" valueType="num">
                                      <p:cBhvr>
                                        <p:cTn id="50" dur="1000" fill="hold"/>
                                        <p:tgtEl>
                                          <p:spTgt spid="23">
                                            <p:graphicEl>
                                              <a:dgm id="{9EA634E3-DB8D-4D76-A1DE-B52904BD61E3}"/>
                                            </p:graphicEl>
                                          </p:spTgt>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23">
                                            <p:graphicEl>
                                              <a:dgm id="{3AB07177-1397-42BC-B060-6C2BAB552F0A}"/>
                                            </p:graphicEl>
                                          </p:spTgt>
                                        </p:tgtEl>
                                        <p:attrNameLst>
                                          <p:attrName>style.visibility</p:attrName>
                                        </p:attrNameLst>
                                      </p:cBhvr>
                                      <p:to>
                                        <p:strVal val="visible"/>
                                      </p:to>
                                    </p:set>
                                    <p:animEffect transition="in" filter="fade">
                                      <p:cBhvr>
                                        <p:cTn id="53" dur="1000"/>
                                        <p:tgtEl>
                                          <p:spTgt spid="23">
                                            <p:graphicEl>
                                              <a:dgm id="{3AB07177-1397-42BC-B060-6C2BAB552F0A}"/>
                                            </p:graphicEl>
                                          </p:spTgt>
                                        </p:tgtEl>
                                      </p:cBhvr>
                                    </p:animEffect>
                                    <p:anim calcmode="lin" valueType="num">
                                      <p:cBhvr>
                                        <p:cTn id="54" dur="1000" fill="hold"/>
                                        <p:tgtEl>
                                          <p:spTgt spid="23">
                                            <p:graphicEl>
                                              <a:dgm id="{3AB07177-1397-42BC-B060-6C2BAB552F0A}"/>
                                            </p:graphicEl>
                                          </p:spTgt>
                                        </p:tgtEl>
                                        <p:attrNameLst>
                                          <p:attrName>ppt_x</p:attrName>
                                        </p:attrNameLst>
                                      </p:cBhvr>
                                      <p:tavLst>
                                        <p:tav tm="0">
                                          <p:val>
                                            <p:strVal val="#ppt_x"/>
                                          </p:val>
                                        </p:tav>
                                        <p:tav tm="100000">
                                          <p:val>
                                            <p:strVal val="#ppt_x"/>
                                          </p:val>
                                        </p:tav>
                                      </p:tavLst>
                                    </p:anim>
                                    <p:anim calcmode="lin" valueType="num">
                                      <p:cBhvr>
                                        <p:cTn id="55" dur="1000" fill="hold"/>
                                        <p:tgtEl>
                                          <p:spTgt spid="23">
                                            <p:graphicEl>
                                              <a:dgm id="{3AB07177-1397-42BC-B060-6C2BAB552F0A}"/>
                                            </p:graphic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23">
                                            <p:graphicEl>
                                              <a:dgm id="{313AF5A4-D055-4A21-83B8-97C175D412C1}"/>
                                            </p:graphicEl>
                                          </p:spTgt>
                                        </p:tgtEl>
                                        <p:attrNameLst>
                                          <p:attrName>style.visibility</p:attrName>
                                        </p:attrNameLst>
                                      </p:cBhvr>
                                      <p:to>
                                        <p:strVal val="visible"/>
                                      </p:to>
                                    </p:set>
                                    <p:animEffect transition="in" filter="fade">
                                      <p:cBhvr>
                                        <p:cTn id="60" dur="1000"/>
                                        <p:tgtEl>
                                          <p:spTgt spid="23">
                                            <p:graphicEl>
                                              <a:dgm id="{313AF5A4-D055-4A21-83B8-97C175D412C1}"/>
                                            </p:graphicEl>
                                          </p:spTgt>
                                        </p:tgtEl>
                                      </p:cBhvr>
                                    </p:animEffect>
                                    <p:anim calcmode="lin" valueType="num">
                                      <p:cBhvr>
                                        <p:cTn id="61" dur="1000" fill="hold"/>
                                        <p:tgtEl>
                                          <p:spTgt spid="23">
                                            <p:graphicEl>
                                              <a:dgm id="{313AF5A4-D055-4A21-83B8-97C175D412C1}"/>
                                            </p:graphicEl>
                                          </p:spTgt>
                                        </p:tgtEl>
                                        <p:attrNameLst>
                                          <p:attrName>ppt_x</p:attrName>
                                        </p:attrNameLst>
                                      </p:cBhvr>
                                      <p:tavLst>
                                        <p:tav tm="0">
                                          <p:val>
                                            <p:strVal val="#ppt_x"/>
                                          </p:val>
                                        </p:tav>
                                        <p:tav tm="100000">
                                          <p:val>
                                            <p:strVal val="#ppt_x"/>
                                          </p:val>
                                        </p:tav>
                                      </p:tavLst>
                                    </p:anim>
                                    <p:anim calcmode="lin" valueType="num">
                                      <p:cBhvr>
                                        <p:cTn id="62" dur="1000" fill="hold"/>
                                        <p:tgtEl>
                                          <p:spTgt spid="23">
                                            <p:graphicEl>
                                              <a:dgm id="{313AF5A4-D055-4A21-83B8-97C175D412C1}"/>
                                            </p:graphicEl>
                                          </p:spTgt>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23">
                                            <p:graphicEl>
                                              <a:dgm id="{CE4BE2B9-527A-4B33-B117-AAF7E3D0AFC7}"/>
                                            </p:graphicEl>
                                          </p:spTgt>
                                        </p:tgtEl>
                                        <p:attrNameLst>
                                          <p:attrName>style.visibility</p:attrName>
                                        </p:attrNameLst>
                                      </p:cBhvr>
                                      <p:to>
                                        <p:strVal val="visible"/>
                                      </p:to>
                                    </p:set>
                                    <p:animEffect transition="in" filter="fade">
                                      <p:cBhvr>
                                        <p:cTn id="65" dur="1000"/>
                                        <p:tgtEl>
                                          <p:spTgt spid="23">
                                            <p:graphicEl>
                                              <a:dgm id="{CE4BE2B9-527A-4B33-B117-AAF7E3D0AFC7}"/>
                                            </p:graphicEl>
                                          </p:spTgt>
                                        </p:tgtEl>
                                      </p:cBhvr>
                                    </p:animEffect>
                                    <p:anim calcmode="lin" valueType="num">
                                      <p:cBhvr>
                                        <p:cTn id="66" dur="1000" fill="hold"/>
                                        <p:tgtEl>
                                          <p:spTgt spid="23">
                                            <p:graphicEl>
                                              <a:dgm id="{CE4BE2B9-527A-4B33-B117-AAF7E3D0AFC7}"/>
                                            </p:graphicEl>
                                          </p:spTgt>
                                        </p:tgtEl>
                                        <p:attrNameLst>
                                          <p:attrName>ppt_x</p:attrName>
                                        </p:attrNameLst>
                                      </p:cBhvr>
                                      <p:tavLst>
                                        <p:tav tm="0">
                                          <p:val>
                                            <p:strVal val="#ppt_x"/>
                                          </p:val>
                                        </p:tav>
                                        <p:tav tm="100000">
                                          <p:val>
                                            <p:strVal val="#ppt_x"/>
                                          </p:val>
                                        </p:tav>
                                      </p:tavLst>
                                    </p:anim>
                                    <p:anim calcmode="lin" valueType="num">
                                      <p:cBhvr>
                                        <p:cTn id="67" dur="1000" fill="hold"/>
                                        <p:tgtEl>
                                          <p:spTgt spid="23">
                                            <p:graphicEl>
                                              <a:dgm id="{CE4BE2B9-527A-4B33-B117-AAF7E3D0AFC7}"/>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3" grpId="0">
        <p:bldSub>
          <a:bldDgm bld="one"/>
        </p:bldSub>
      </p:bldGraphic>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2436</TotalTime>
  <Words>1207</Words>
  <Application>Microsoft Office PowerPoint</Application>
  <PresentationFormat>On-screen Show (16:9)</PresentationFormat>
  <Paragraphs>152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  </vt:lpstr>
      <vt:lpstr>  </vt:lpstr>
      <vt:lpstr>  </vt:lpstr>
      <vt:lpstr>This week each day talk with God using the following outline patterned after the Lord’s prayer in Matthew 6:9-13  It is often helpful to write your prayers in a journal, booklet, or piece of paper to stay focused.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Write the Following Down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dc:creator>
  <cp:lastModifiedBy>Monique MS. Smith</cp:lastModifiedBy>
  <cp:revision>124</cp:revision>
  <dcterms:created xsi:type="dcterms:W3CDTF">2013-06-10T14:53:40Z</dcterms:created>
  <dcterms:modified xsi:type="dcterms:W3CDTF">2014-02-28T14:13:26Z</dcterms:modified>
</cp:coreProperties>
</file>