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9" r:id="rId3"/>
    <p:sldId id="293" r:id="rId4"/>
    <p:sldId id="291" r:id="rId5"/>
    <p:sldId id="305" r:id="rId6"/>
    <p:sldId id="319" r:id="rId7"/>
    <p:sldId id="294" r:id="rId8"/>
    <p:sldId id="315" r:id="rId9"/>
    <p:sldId id="316" r:id="rId10"/>
    <p:sldId id="300" r:id="rId11"/>
    <p:sldId id="301" r:id="rId12"/>
    <p:sldId id="295" r:id="rId13"/>
    <p:sldId id="306" r:id="rId14"/>
    <p:sldId id="307" r:id="rId15"/>
    <p:sldId id="317" r:id="rId16"/>
    <p:sldId id="318" r:id="rId17"/>
    <p:sldId id="283" r:id="rId18"/>
    <p:sldId id="309" r:id="rId19"/>
    <p:sldId id="310" r:id="rId20"/>
    <p:sldId id="311" r:id="rId21"/>
    <p:sldId id="312" r:id="rId22"/>
    <p:sldId id="313" r:id="rId23"/>
    <p:sldId id="284" r:id="rId24"/>
    <p:sldId id="314" r:id="rId25"/>
    <p:sldId id="292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B000"/>
    <a:srgbClr val="2EB808"/>
    <a:srgbClr val="33CC33"/>
    <a:srgbClr val="00CC00"/>
    <a:srgbClr val="00FF00"/>
    <a:srgbClr val="000066"/>
    <a:srgbClr val="000099"/>
    <a:srgbClr val="66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06" autoAdjust="0"/>
  </p:normalViewPr>
  <p:slideViewPr>
    <p:cSldViewPr>
      <p:cViewPr>
        <p:scale>
          <a:sx n="95" d="100"/>
          <a:sy n="95" d="100"/>
        </p:scale>
        <p:origin x="-1248" y="-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37AEE-D9A8-4F2C-8717-993ED4ABEB50}" type="doc">
      <dgm:prSet loTypeId="urn:microsoft.com/office/officeart/2005/8/layout/hProcess4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A2CC3B8-DB0F-4C3B-A441-396DE96D2A3A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dirty="0" smtClean="0"/>
            <a:t>1. </a:t>
          </a:r>
          <a:r>
            <a:rPr lang="en-US" b="1" u="none" dirty="0" smtClean="0"/>
            <a:t>DISARM</a:t>
          </a:r>
          <a:endParaRPr lang="en-US" u="none" dirty="0"/>
        </a:p>
      </dgm:t>
    </dgm:pt>
    <dgm:pt modelId="{CC3A2AB5-4CD6-4CC1-8C2F-9682FC94293F}" type="parTrans" cxnId="{F982C8B6-DEC3-413F-BC10-23228F022C56}">
      <dgm:prSet/>
      <dgm:spPr/>
      <dgm:t>
        <a:bodyPr/>
        <a:lstStyle/>
        <a:p>
          <a:endParaRPr lang="en-US"/>
        </a:p>
      </dgm:t>
    </dgm:pt>
    <dgm:pt modelId="{35A9C688-4737-4FCC-8BE3-CD27537ADAD2}" type="sibTrans" cxnId="{F982C8B6-DEC3-413F-BC10-23228F022C56}">
      <dgm:prSet/>
      <dgm:spPr/>
      <dgm:t>
        <a:bodyPr/>
        <a:lstStyle/>
        <a:p>
          <a:endParaRPr lang="en-US"/>
        </a:p>
      </dgm:t>
    </dgm:pt>
    <dgm:pt modelId="{F5D56930-F397-4111-9CED-21A91D4F7BE0}">
      <dgm:prSet custT="1"/>
      <dgm:spPr/>
      <dgm:t>
        <a:bodyPr/>
        <a:lstStyle/>
        <a:p>
          <a:pPr rtl="0"/>
          <a:r>
            <a:rPr lang="en-US" sz="1200" b="1" dirty="0" smtClean="0"/>
            <a:t>Find </a:t>
          </a:r>
          <a:r>
            <a:rPr lang="en-US" sz="1200" b="1" i="1" dirty="0" smtClean="0"/>
            <a:t>some</a:t>
          </a:r>
          <a:r>
            <a:rPr lang="en-US" sz="1200" b="1" dirty="0" smtClean="0"/>
            <a:t> truth in what they say if they are upset (do not defend!)</a:t>
          </a:r>
          <a:endParaRPr lang="en-US" sz="1200" b="1" dirty="0"/>
        </a:p>
      </dgm:t>
    </dgm:pt>
    <dgm:pt modelId="{8A7C9DA5-014F-4E1B-B312-2A6B111BCA19}" type="parTrans" cxnId="{509AEE1A-9102-468A-A5C9-DD00ED98C090}">
      <dgm:prSet/>
      <dgm:spPr/>
      <dgm:t>
        <a:bodyPr/>
        <a:lstStyle/>
        <a:p>
          <a:endParaRPr lang="en-US"/>
        </a:p>
      </dgm:t>
    </dgm:pt>
    <dgm:pt modelId="{840DF500-D3FE-4190-80DB-37A69CF9D4B3}" type="sibTrans" cxnId="{509AEE1A-9102-468A-A5C9-DD00ED98C090}">
      <dgm:prSet/>
      <dgm:spPr/>
      <dgm:t>
        <a:bodyPr/>
        <a:lstStyle/>
        <a:p>
          <a:endParaRPr lang="en-US"/>
        </a:p>
      </dgm:t>
    </dgm:pt>
    <dgm:pt modelId="{30D0021A-C6F8-4D61-A7CC-596937624681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dirty="0" smtClean="0"/>
            <a:t>2. </a:t>
          </a:r>
          <a:r>
            <a:rPr lang="en-US" b="1" u="none" dirty="0" smtClean="0"/>
            <a:t>LISTEN</a:t>
          </a:r>
          <a:endParaRPr lang="en-US" u="none" dirty="0"/>
        </a:p>
      </dgm:t>
    </dgm:pt>
    <dgm:pt modelId="{83CD6A3E-429A-45FA-9EDA-538ACF2B9D31}" type="parTrans" cxnId="{CDDCADB4-90D9-4CBD-B64C-5BB5EBEB15F9}">
      <dgm:prSet/>
      <dgm:spPr/>
      <dgm:t>
        <a:bodyPr/>
        <a:lstStyle/>
        <a:p>
          <a:endParaRPr lang="en-US"/>
        </a:p>
      </dgm:t>
    </dgm:pt>
    <dgm:pt modelId="{CB8A1922-4921-44B1-B27D-73F5E3BCF8BE}" type="sibTrans" cxnId="{CDDCADB4-90D9-4CBD-B64C-5BB5EBEB15F9}">
      <dgm:prSet/>
      <dgm:spPr/>
      <dgm:t>
        <a:bodyPr/>
        <a:lstStyle/>
        <a:p>
          <a:endParaRPr lang="en-US"/>
        </a:p>
      </dgm:t>
    </dgm:pt>
    <dgm:pt modelId="{156C259B-54C3-49F1-8BAE-BE3C7200DB79}">
      <dgm:prSet custT="1"/>
      <dgm:spPr/>
      <dgm:t>
        <a:bodyPr/>
        <a:lstStyle/>
        <a:p>
          <a:pPr rtl="0"/>
          <a:r>
            <a:rPr lang="en-US" sz="1200" b="1" dirty="0" smtClean="0"/>
            <a:t>Repeat and rephrase what they say (do not give advice! )</a:t>
          </a:r>
          <a:endParaRPr lang="en-US" sz="1200" b="1" dirty="0"/>
        </a:p>
      </dgm:t>
    </dgm:pt>
    <dgm:pt modelId="{25D1275A-DC38-4E42-8A73-9583FF3102F9}" type="parTrans" cxnId="{A68B88D5-CFA8-44F1-82F0-98D44E55D992}">
      <dgm:prSet/>
      <dgm:spPr/>
      <dgm:t>
        <a:bodyPr/>
        <a:lstStyle/>
        <a:p>
          <a:endParaRPr lang="en-US"/>
        </a:p>
      </dgm:t>
    </dgm:pt>
    <dgm:pt modelId="{743916F2-1BC5-496A-B5E5-B367A7AF6658}" type="sibTrans" cxnId="{A68B88D5-CFA8-44F1-82F0-98D44E55D992}">
      <dgm:prSet/>
      <dgm:spPr/>
      <dgm:t>
        <a:bodyPr/>
        <a:lstStyle/>
        <a:p>
          <a:endParaRPr lang="en-US"/>
        </a:p>
      </dgm:t>
    </dgm:pt>
    <dgm:pt modelId="{E1170C3B-29C8-4363-B0AF-F1CA33ECDC82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dirty="0" smtClean="0"/>
            <a:t>3. </a:t>
          </a:r>
          <a:r>
            <a:rPr lang="en-US" b="1" u="none" dirty="0" smtClean="0"/>
            <a:t>ASK</a:t>
          </a:r>
          <a:endParaRPr lang="en-US" u="none" dirty="0"/>
        </a:p>
      </dgm:t>
    </dgm:pt>
    <dgm:pt modelId="{07FFCAAB-F306-483D-A174-660DE1A4EE22}" type="parTrans" cxnId="{5553ED82-A4D5-44B6-8F83-1FA239AC448B}">
      <dgm:prSet/>
      <dgm:spPr/>
      <dgm:t>
        <a:bodyPr/>
        <a:lstStyle/>
        <a:p>
          <a:endParaRPr lang="en-US"/>
        </a:p>
      </dgm:t>
    </dgm:pt>
    <dgm:pt modelId="{E5F242BE-D114-4950-903F-A001AB1E9A36}" type="sibTrans" cxnId="{5553ED82-A4D5-44B6-8F83-1FA239AC448B}">
      <dgm:prSet/>
      <dgm:spPr/>
      <dgm:t>
        <a:bodyPr/>
        <a:lstStyle/>
        <a:p>
          <a:endParaRPr lang="en-US"/>
        </a:p>
      </dgm:t>
    </dgm:pt>
    <dgm:pt modelId="{F443828A-6185-402D-8A6E-4E921C3CE351}">
      <dgm:prSet custT="1"/>
      <dgm:spPr/>
      <dgm:t>
        <a:bodyPr/>
        <a:lstStyle/>
        <a:p>
          <a:pPr rtl="0"/>
          <a:r>
            <a:rPr lang="en-US" sz="1200" b="1" dirty="0" smtClean="0"/>
            <a:t>Questions about what they are talking about (do not try to fix them or the problem – that is God’s job!).</a:t>
          </a:r>
          <a:endParaRPr lang="en-US" sz="1200" b="1" dirty="0"/>
        </a:p>
      </dgm:t>
    </dgm:pt>
    <dgm:pt modelId="{4D8473FC-DDAE-4865-9217-0A19916DF2C5}" type="parTrans" cxnId="{1F39CDC9-EBD9-4FAF-BEB2-BB3290262F7E}">
      <dgm:prSet/>
      <dgm:spPr/>
      <dgm:t>
        <a:bodyPr/>
        <a:lstStyle/>
        <a:p>
          <a:endParaRPr lang="en-US"/>
        </a:p>
      </dgm:t>
    </dgm:pt>
    <dgm:pt modelId="{E6EF351E-1E85-46AC-AE7F-594971D332D1}" type="sibTrans" cxnId="{1F39CDC9-EBD9-4FAF-BEB2-BB3290262F7E}">
      <dgm:prSet/>
      <dgm:spPr/>
      <dgm:t>
        <a:bodyPr/>
        <a:lstStyle/>
        <a:p>
          <a:endParaRPr lang="en-US"/>
        </a:p>
      </dgm:t>
    </dgm:pt>
    <dgm:pt modelId="{0E9D0138-5AF7-40FA-8A7B-D88F05A1D347}" type="pres">
      <dgm:prSet presAssocID="{A8337AEE-D9A8-4F2C-8717-993ED4ABEB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6EF5A6-DCAE-4E07-8976-D9F58E36D489}" type="pres">
      <dgm:prSet presAssocID="{A8337AEE-D9A8-4F2C-8717-993ED4ABEB50}" presName="tSp" presStyleCnt="0"/>
      <dgm:spPr/>
    </dgm:pt>
    <dgm:pt modelId="{4CD6EBA1-7E80-4BDC-9268-44A1C9A685CA}" type="pres">
      <dgm:prSet presAssocID="{A8337AEE-D9A8-4F2C-8717-993ED4ABEB50}" presName="bSp" presStyleCnt="0"/>
      <dgm:spPr/>
    </dgm:pt>
    <dgm:pt modelId="{166F133E-27DF-4A1B-96B9-DF4B6CBFAB71}" type="pres">
      <dgm:prSet presAssocID="{A8337AEE-D9A8-4F2C-8717-993ED4ABEB50}" presName="process" presStyleCnt="0"/>
      <dgm:spPr/>
    </dgm:pt>
    <dgm:pt modelId="{CE576656-9F8C-42A1-A285-F5CF299969E1}" type="pres">
      <dgm:prSet presAssocID="{9A2CC3B8-DB0F-4C3B-A441-396DE96D2A3A}" presName="composite1" presStyleCnt="0"/>
      <dgm:spPr/>
    </dgm:pt>
    <dgm:pt modelId="{F60424AA-97C4-487D-8790-8525F7197649}" type="pres">
      <dgm:prSet presAssocID="{9A2CC3B8-DB0F-4C3B-A441-396DE96D2A3A}" presName="dummyNode1" presStyleLbl="node1" presStyleIdx="0" presStyleCnt="3"/>
      <dgm:spPr/>
    </dgm:pt>
    <dgm:pt modelId="{0439C2B1-DD10-45D4-BEBE-931C0D84D356}" type="pres">
      <dgm:prSet presAssocID="{9A2CC3B8-DB0F-4C3B-A441-396DE96D2A3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1F56D-7410-4EA3-923E-AB791E0F8A68}" type="pres">
      <dgm:prSet presAssocID="{9A2CC3B8-DB0F-4C3B-A441-396DE96D2A3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C255C-33D4-4933-B999-766749EE6CDC}" type="pres">
      <dgm:prSet presAssocID="{9A2CC3B8-DB0F-4C3B-A441-396DE96D2A3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9639B-CE6D-4F2C-AD94-EE73637E3F37}" type="pres">
      <dgm:prSet presAssocID="{9A2CC3B8-DB0F-4C3B-A441-396DE96D2A3A}" presName="connSite1" presStyleCnt="0"/>
      <dgm:spPr/>
    </dgm:pt>
    <dgm:pt modelId="{780DF7B9-3B9D-45F7-BFBB-F503C8A838D3}" type="pres">
      <dgm:prSet presAssocID="{35A9C688-4737-4FCC-8BE3-CD27537ADAD2}" presName="Name9" presStyleLbl="sibTrans2D1" presStyleIdx="0" presStyleCnt="2"/>
      <dgm:spPr/>
      <dgm:t>
        <a:bodyPr/>
        <a:lstStyle/>
        <a:p>
          <a:endParaRPr lang="en-US"/>
        </a:p>
      </dgm:t>
    </dgm:pt>
    <dgm:pt modelId="{E96F6872-552D-4E76-981F-37B578D19959}" type="pres">
      <dgm:prSet presAssocID="{30D0021A-C6F8-4D61-A7CC-596937624681}" presName="composite2" presStyleCnt="0"/>
      <dgm:spPr/>
    </dgm:pt>
    <dgm:pt modelId="{3CF88632-F249-40E8-80AE-2BF6195C3D8B}" type="pres">
      <dgm:prSet presAssocID="{30D0021A-C6F8-4D61-A7CC-596937624681}" presName="dummyNode2" presStyleLbl="node1" presStyleIdx="0" presStyleCnt="3"/>
      <dgm:spPr/>
    </dgm:pt>
    <dgm:pt modelId="{D3684A05-5ECB-48AA-8AD4-637DFB32E13C}" type="pres">
      <dgm:prSet presAssocID="{30D0021A-C6F8-4D61-A7CC-59693762468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6E9EC-B9D5-4816-BF74-2CEB5CCF9759}" type="pres">
      <dgm:prSet presAssocID="{30D0021A-C6F8-4D61-A7CC-59693762468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77640-4699-47C6-A6DE-B8755D06DD0A}" type="pres">
      <dgm:prSet presAssocID="{30D0021A-C6F8-4D61-A7CC-59693762468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C9C2D-DDBE-48C9-B692-FDB5B31BD74D}" type="pres">
      <dgm:prSet presAssocID="{30D0021A-C6F8-4D61-A7CC-596937624681}" presName="connSite2" presStyleCnt="0"/>
      <dgm:spPr/>
    </dgm:pt>
    <dgm:pt modelId="{B7DD4F55-6BC2-4D8D-83C9-686EC864DFAA}" type="pres">
      <dgm:prSet presAssocID="{CB8A1922-4921-44B1-B27D-73F5E3BCF8BE}" presName="Name18" presStyleLbl="sibTrans2D1" presStyleIdx="1" presStyleCnt="2"/>
      <dgm:spPr/>
      <dgm:t>
        <a:bodyPr/>
        <a:lstStyle/>
        <a:p>
          <a:endParaRPr lang="en-US"/>
        </a:p>
      </dgm:t>
    </dgm:pt>
    <dgm:pt modelId="{DC7EA395-9BAB-44E1-8586-F8386343375E}" type="pres">
      <dgm:prSet presAssocID="{E1170C3B-29C8-4363-B0AF-F1CA33ECDC82}" presName="composite1" presStyleCnt="0"/>
      <dgm:spPr/>
    </dgm:pt>
    <dgm:pt modelId="{666AD676-60D9-4AED-8CA5-A4FF1427EDC9}" type="pres">
      <dgm:prSet presAssocID="{E1170C3B-29C8-4363-B0AF-F1CA33ECDC82}" presName="dummyNode1" presStyleLbl="node1" presStyleIdx="1" presStyleCnt="3"/>
      <dgm:spPr/>
    </dgm:pt>
    <dgm:pt modelId="{95BD3A32-6C61-4F69-8009-6E10BEDB9B86}" type="pres">
      <dgm:prSet presAssocID="{E1170C3B-29C8-4363-B0AF-F1CA33ECDC8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02DE3-ACC6-402C-8E49-616DE6F747E8}" type="pres">
      <dgm:prSet presAssocID="{E1170C3B-29C8-4363-B0AF-F1CA33ECDC8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FDF97-C67E-4362-A00D-1BFD07FF8CFC}" type="pres">
      <dgm:prSet presAssocID="{E1170C3B-29C8-4363-B0AF-F1CA33ECDC8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C5605-91C5-43F0-8FCB-FBCC2E229197}" type="pres">
      <dgm:prSet presAssocID="{E1170C3B-29C8-4363-B0AF-F1CA33ECDC82}" presName="connSite1" presStyleCnt="0"/>
      <dgm:spPr/>
    </dgm:pt>
  </dgm:ptLst>
  <dgm:cxnLst>
    <dgm:cxn modelId="{CDDCADB4-90D9-4CBD-B64C-5BB5EBEB15F9}" srcId="{A8337AEE-D9A8-4F2C-8717-993ED4ABEB50}" destId="{30D0021A-C6F8-4D61-A7CC-596937624681}" srcOrd="1" destOrd="0" parTransId="{83CD6A3E-429A-45FA-9EDA-538ACF2B9D31}" sibTransId="{CB8A1922-4921-44B1-B27D-73F5E3BCF8BE}"/>
    <dgm:cxn modelId="{50243F92-0265-42AA-A9DF-A5B9600841AB}" type="presOf" srcId="{30D0021A-C6F8-4D61-A7CC-596937624681}" destId="{7E277640-4699-47C6-A6DE-B8755D06DD0A}" srcOrd="0" destOrd="0" presId="urn:microsoft.com/office/officeart/2005/8/layout/hProcess4"/>
    <dgm:cxn modelId="{F67D8C54-A698-4E4C-81DE-F3FE6AB3CEAB}" type="presOf" srcId="{35A9C688-4737-4FCC-8BE3-CD27537ADAD2}" destId="{780DF7B9-3B9D-45F7-BFBB-F503C8A838D3}" srcOrd="0" destOrd="0" presId="urn:microsoft.com/office/officeart/2005/8/layout/hProcess4"/>
    <dgm:cxn modelId="{A0735172-D7B3-4993-A093-AA06748AE462}" type="presOf" srcId="{156C259B-54C3-49F1-8BAE-BE3C7200DB79}" destId="{11F6E9EC-B9D5-4816-BF74-2CEB5CCF9759}" srcOrd="1" destOrd="0" presId="urn:microsoft.com/office/officeart/2005/8/layout/hProcess4"/>
    <dgm:cxn modelId="{DB3A8DF9-6A15-4E29-A7E9-2DAA135B90C6}" type="presOf" srcId="{F443828A-6185-402D-8A6E-4E921C3CE351}" destId="{95BD3A32-6C61-4F69-8009-6E10BEDB9B86}" srcOrd="0" destOrd="0" presId="urn:microsoft.com/office/officeart/2005/8/layout/hProcess4"/>
    <dgm:cxn modelId="{185E1C37-99E0-4325-BD34-A9B9B8D10A1F}" type="presOf" srcId="{F5D56930-F397-4111-9CED-21A91D4F7BE0}" destId="{0439C2B1-DD10-45D4-BEBE-931C0D84D356}" srcOrd="0" destOrd="0" presId="urn:microsoft.com/office/officeart/2005/8/layout/hProcess4"/>
    <dgm:cxn modelId="{5553ED82-A4D5-44B6-8F83-1FA239AC448B}" srcId="{A8337AEE-D9A8-4F2C-8717-993ED4ABEB50}" destId="{E1170C3B-29C8-4363-B0AF-F1CA33ECDC82}" srcOrd="2" destOrd="0" parTransId="{07FFCAAB-F306-483D-A174-660DE1A4EE22}" sibTransId="{E5F242BE-D114-4950-903F-A001AB1E9A36}"/>
    <dgm:cxn modelId="{AF280EE2-9A27-49C4-A1F8-4C09EBE87728}" type="presOf" srcId="{9A2CC3B8-DB0F-4C3B-A441-396DE96D2A3A}" destId="{373C255C-33D4-4933-B999-766749EE6CDC}" srcOrd="0" destOrd="0" presId="urn:microsoft.com/office/officeart/2005/8/layout/hProcess4"/>
    <dgm:cxn modelId="{28B492BD-EFF9-448A-8733-5F369E0A0AA7}" type="presOf" srcId="{156C259B-54C3-49F1-8BAE-BE3C7200DB79}" destId="{D3684A05-5ECB-48AA-8AD4-637DFB32E13C}" srcOrd="0" destOrd="0" presId="urn:microsoft.com/office/officeart/2005/8/layout/hProcess4"/>
    <dgm:cxn modelId="{509AEE1A-9102-468A-A5C9-DD00ED98C090}" srcId="{9A2CC3B8-DB0F-4C3B-A441-396DE96D2A3A}" destId="{F5D56930-F397-4111-9CED-21A91D4F7BE0}" srcOrd="0" destOrd="0" parTransId="{8A7C9DA5-014F-4E1B-B312-2A6B111BCA19}" sibTransId="{840DF500-D3FE-4190-80DB-37A69CF9D4B3}"/>
    <dgm:cxn modelId="{F14BA5AC-CE18-4A2D-87AF-D603D1123AFB}" type="presOf" srcId="{A8337AEE-D9A8-4F2C-8717-993ED4ABEB50}" destId="{0E9D0138-5AF7-40FA-8A7B-D88F05A1D347}" srcOrd="0" destOrd="0" presId="urn:microsoft.com/office/officeart/2005/8/layout/hProcess4"/>
    <dgm:cxn modelId="{0C6A125E-E2BB-42AF-9AE9-703F86ABEA54}" type="presOf" srcId="{CB8A1922-4921-44B1-B27D-73F5E3BCF8BE}" destId="{B7DD4F55-6BC2-4D8D-83C9-686EC864DFAA}" srcOrd="0" destOrd="0" presId="urn:microsoft.com/office/officeart/2005/8/layout/hProcess4"/>
    <dgm:cxn modelId="{C85E9428-C9FC-4A05-9902-45D2CE331F63}" type="presOf" srcId="{F443828A-6185-402D-8A6E-4E921C3CE351}" destId="{ED902DE3-ACC6-402C-8E49-616DE6F747E8}" srcOrd="1" destOrd="0" presId="urn:microsoft.com/office/officeart/2005/8/layout/hProcess4"/>
    <dgm:cxn modelId="{552C8A32-082F-44D6-A043-A7C1953CCD72}" type="presOf" srcId="{E1170C3B-29C8-4363-B0AF-F1CA33ECDC82}" destId="{444FDF97-C67E-4362-A00D-1BFD07FF8CFC}" srcOrd="0" destOrd="0" presId="urn:microsoft.com/office/officeart/2005/8/layout/hProcess4"/>
    <dgm:cxn modelId="{F982C8B6-DEC3-413F-BC10-23228F022C56}" srcId="{A8337AEE-D9A8-4F2C-8717-993ED4ABEB50}" destId="{9A2CC3B8-DB0F-4C3B-A441-396DE96D2A3A}" srcOrd="0" destOrd="0" parTransId="{CC3A2AB5-4CD6-4CC1-8C2F-9682FC94293F}" sibTransId="{35A9C688-4737-4FCC-8BE3-CD27537ADAD2}"/>
    <dgm:cxn modelId="{449509A4-DE41-4445-841D-A56576402C44}" type="presOf" srcId="{F5D56930-F397-4111-9CED-21A91D4F7BE0}" destId="{CBC1F56D-7410-4EA3-923E-AB791E0F8A68}" srcOrd="1" destOrd="0" presId="urn:microsoft.com/office/officeart/2005/8/layout/hProcess4"/>
    <dgm:cxn modelId="{1F39CDC9-EBD9-4FAF-BEB2-BB3290262F7E}" srcId="{E1170C3B-29C8-4363-B0AF-F1CA33ECDC82}" destId="{F443828A-6185-402D-8A6E-4E921C3CE351}" srcOrd="0" destOrd="0" parTransId="{4D8473FC-DDAE-4865-9217-0A19916DF2C5}" sibTransId="{E6EF351E-1E85-46AC-AE7F-594971D332D1}"/>
    <dgm:cxn modelId="{A68B88D5-CFA8-44F1-82F0-98D44E55D992}" srcId="{30D0021A-C6F8-4D61-A7CC-596937624681}" destId="{156C259B-54C3-49F1-8BAE-BE3C7200DB79}" srcOrd="0" destOrd="0" parTransId="{25D1275A-DC38-4E42-8A73-9583FF3102F9}" sibTransId="{743916F2-1BC5-496A-B5E5-B367A7AF6658}"/>
    <dgm:cxn modelId="{2F6430C7-2F99-47A0-90BF-8691E38E0600}" type="presParOf" srcId="{0E9D0138-5AF7-40FA-8A7B-D88F05A1D347}" destId="{136EF5A6-DCAE-4E07-8976-D9F58E36D489}" srcOrd="0" destOrd="0" presId="urn:microsoft.com/office/officeart/2005/8/layout/hProcess4"/>
    <dgm:cxn modelId="{7944853C-0BD6-4AD4-BDDE-98BD8FC720CA}" type="presParOf" srcId="{0E9D0138-5AF7-40FA-8A7B-D88F05A1D347}" destId="{4CD6EBA1-7E80-4BDC-9268-44A1C9A685CA}" srcOrd="1" destOrd="0" presId="urn:microsoft.com/office/officeart/2005/8/layout/hProcess4"/>
    <dgm:cxn modelId="{8354AFBA-F623-4116-8D71-CC2C65E404D0}" type="presParOf" srcId="{0E9D0138-5AF7-40FA-8A7B-D88F05A1D347}" destId="{166F133E-27DF-4A1B-96B9-DF4B6CBFAB71}" srcOrd="2" destOrd="0" presId="urn:microsoft.com/office/officeart/2005/8/layout/hProcess4"/>
    <dgm:cxn modelId="{75BA7E8C-CE05-42E1-9A9A-6D2D6875D5CC}" type="presParOf" srcId="{166F133E-27DF-4A1B-96B9-DF4B6CBFAB71}" destId="{CE576656-9F8C-42A1-A285-F5CF299969E1}" srcOrd="0" destOrd="0" presId="urn:microsoft.com/office/officeart/2005/8/layout/hProcess4"/>
    <dgm:cxn modelId="{82F515EE-8CFD-4B29-BC2C-BCFAF26F54C9}" type="presParOf" srcId="{CE576656-9F8C-42A1-A285-F5CF299969E1}" destId="{F60424AA-97C4-487D-8790-8525F7197649}" srcOrd="0" destOrd="0" presId="urn:microsoft.com/office/officeart/2005/8/layout/hProcess4"/>
    <dgm:cxn modelId="{6403515D-B4D0-466F-97E9-357AE2C47081}" type="presParOf" srcId="{CE576656-9F8C-42A1-A285-F5CF299969E1}" destId="{0439C2B1-DD10-45D4-BEBE-931C0D84D356}" srcOrd="1" destOrd="0" presId="urn:microsoft.com/office/officeart/2005/8/layout/hProcess4"/>
    <dgm:cxn modelId="{C546FB82-63F0-4743-B1E3-988ED575811F}" type="presParOf" srcId="{CE576656-9F8C-42A1-A285-F5CF299969E1}" destId="{CBC1F56D-7410-4EA3-923E-AB791E0F8A68}" srcOrd="2" destOrd="0" presId="urn:microsoft.com/office/officeart/2005/8/layout/hProcess4"/>
    <dgm:cxn modelId="{6E48FC4D-DE3F-484B-BE6F-FC502B1A7410}" type="presParOf" srcId="{CE576656-9F8C-42A1-A285-F5CF299969E1}" destId="{373C255C-33D4-4933-B999-766749EE6CDC}" srcOrd="3" destOrd="0" presId="urn:microsoft.com/office/officeart/2005/8/layout/hProcess4"/>
    <dgm:cxn modelId="{CE96740E-0D1A-49F1-AC98-3DD9FED5D46F}" type="presParOf" srcId="{CE576656-9F8C-42A1-A285-F5CF299969E1}" destId="{53A9639B-CE6D-4F2C-AD94-EE73637E3F37}" srcOrd="4" destOrd="0" presId="urn:microsoft.com/office/officeart/2005/8/layout/hProcess4"/>
    <dgm:cxn modelId="{B015B6FD-96B8-4F95-BF74-52A213DE3876}" type="presParOf" srcId="{166F133E-27DF-4A1B-96B9-DF4B6CBFAB71}" destId="{780DF7B9-3B9D-45F7-BFBB-F503C8A838D3}" srcOrd="1" destOrd="0" presId="urn:microsoft.com/office/officeart/2005/8/layout/hProcess4"/>
    <dgm:cxn modelId="{FBC9259C-125B-4911-B9C8-2CB00A922EE7}" type="presParOf" srcId="{166F133E-27DF-4A1B-96B9-DF4B6CBFAB71}" destId="{E96F6872-552D-4E76-981F-37B578D19959}" srcOrd="2" destOrd="0" presId="urn:microsoft.com/office/officeart/2005/8/layout/hProcess4"/>
    <dgm:cxn modelId="{2C6646EF-F713-408E-A53E-1C4D39707B09}" type="presParOf" srcId="{E96F6872-552D-4E76-981F-37B578D19959}" destId="{3CF88632-F249-40E8-80AE-2BF6195C3D8B}" srcOrd="0" destOrd="0" presId="urn:microsoft.com/office/officeart/2005/8/layout/hProcess4"/>
    <dgm:cxn modelId="{6096B67F-E082-408F-8532-AB07061EE8DD}" type="presParOf" srcId="{E96F6872-552D-4E76-981F-37B578D19959}" destId="{D3684A05-5ECB-48AA-8AD4-637DFB32E13C}" srcOrd="1" destOrd="0" presId="urn:microsoft.com/office/officeart/2005/8/layout/hProcess4"/>
    <dgm:cxn modelId="{A5F09806-DADC-4E0A-BE4B-FC3AC4DB3C06}" type="presParOf" srcId="{E96F6872-552D-4E76-981F-37B578D19959}" destId="{11F6E9EC-B9D5-4816-BF74-2CEB5CCF9759}" srcOrd="2" destOrd="0" presId="urn:microsoft.com/office/officeart/2005/8/layout/hProcess4"/>
    <dgm:cxn modelId="{B17060F9-1242-49A0-B22B-476E0DEC4650}" type="presParOf" srcId="{E96F6872-552D-4E76-981F-37B578D19959}" destId="{7E277640-4699-47C6-A6DE-B8755D06DD0A}" srcOrd="3" destOrd="0" presId="urn:microsoft.com/office/officeart/2005/8/layout/hProcess4"/>
    <dgm:cxn modelId="{02892062-5DA9-40F7-874C-D9E490FBC3A8}" type="presParOf" srcId="{E96F6872-552D-4E76-981F-37B578D19959}" destId="{91CC9C2D-DDBE-48C9-B692-FDB5B31BD74D}" srcOrd="4" destOrd="0" presId="urn:microsoft.com/office/officeart/2005/8/layout/hProcess4"/>
    <dgm:cxn modelId="{43EE1362-0867-4B44-897D-9DC4EB2B3D72}" type="presParOf" srcId="{166F133E-27DF-4A1B-96B9-DF4B6CBFAB71}" destId="{B7DD4F55-6BC2-4D8D-83C9-686EC864DFAA}" srcOrd="3" destOrd="0" presId="urn:microsoft.com/office/officeart/2005/8/layout/hProcess4"/>
    <dgm:cxn modelId="{E60438FC-F8CF-489A-8ED0-166DA8AAB80B}" type="presParOf" srcId="{166F133E-27DF-4A1B-96B9-DF4B6CBFAB71}" destId="{DC7EA395-9BAB-44E1-8586-F8386343375E}" srcOrd="4" destOrd="0" presId="urn:microsoft.com/office/officeart/2005/8/layout/hProcess4"/>
    <dgm:cxn modelId="{CE19D89B-AAD6-47D2-B5B9-E7CA89306BC4}" type="presParOf" srcId="{DC7EA395-9BAB-44E1-8586-F8386343375E}" destId="{666AD676-60D9-4AED-8CA5-A4FF1427EDC9}" srcOrd="0" destOrd="0" presId="urn:microsoft.com/office/officeart/2005/8/layout/hProcess4"/>
    <dgm:cxn modelId="{9BE476C8-4BB6-4E62-8E4D-EC84ECB99366}" type="presParOf" srcId="{DC7EA395-9BAB-44E1-8586-F8386343375E}" destId="{95BD3A32-6C61-4F69-8009-6E10BEDB9B86}" srcOrd="1" destOrd="0" presId="urn:microsoft.com/office/officeart/2005/8/layout/hProcess4"/>
    <dgm:cxn modelId="{2E2D9F49-0AA9-4014-AAF0-9D1236F4557F}" type="presParOf" srcId="{DC7EA395-9BAB-44E1-8586-F8386343375E}" destId="{ED902DE3-ACC6-402C-8E49-616DE6F747E8}" srcOrd="2" destOrd="0" presId="urn:microsoft.com/office/officeart/2005/8/layout/hProcess4"/>
    <dgm:cxn modelId="{7E0987DE-6F95-4BE6-B45B-BF090E77F379}" type="presParOf" srcId="{DC7EA395-9BAB-44E1-8586-F8386343375E}" destId="{444FDF97-C67E-4362-A00D-1BFD07FF8CFC}" srcOrd="3" destOrd="0" presId="urn:microsoft.com/office/officeart/2005/8/layout/hProcess4"/>
    <dgm:cxn modelId="{9E128ED7-6E26-4D52-9F14-357A38AB8035}" type="presParOf" srcId="{DC7EA395-9BAB-44E1-8586-F8386343375E}" destId="{DE6C5605-91C5-43F0-8FCB-FBCC2E22919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A31E8-79E1-47A0-8DBB-7CFB12A549A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5B8B40-88B6-46B8-A081-235A6C645F83}">
      <dgm:prSet phldrT="[Text]" custT="1"/>
      <dgm:spPr>
        <a:solidFill>
          <a:srgbClr val="92D05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4800" dirty="0" smtClean="0"/>
            <a:t>1.</a:t>
          </a:r>
          <a:endParaRPr lang="en-US" sz="4800" dirty="0"/>
        </a:p>
      </dgm:t>
    </dgm:pt>
    <dgm:pt modelId="{242E964D-8CD6-424F-98C2-75FC8C38D432}" type="parTrans" cxnId="{2D6AD21D-4D78-49EB-8DB4-EE2C3596AA3C}">
      <dgm:prSet/>
      <dgm:spPr/>
      <dgm:t>
        <a:bodyPr/>
        <a:lstStyle/>
        <a:p>
          <a:endParaRPr lang="en-US"/>
        </a:p>
      </dgm:t>
    </dgm:pt>
    <dgm:pt modelId="{92F51956-AC2D-4FD5-94A6-02885521D320}" type="sibTrans" cxnId="{2D6AD21D-4D78-49EB-8DB4-EE2C3596AA3C}">
      <dgm:prSet/>
      <dgm:spPr/>
      <dgm:t>
        <a:bodyPr/>
        <a:lstStyle/>
        <a:p>
          <a:endParaRPr lang="en-US"/>
        </a:p>
      </dgm:t>
    </dgm:pt>
    <dgm:pt modelId="{F843CE43-C9B5-4D41-9EFF-83DB17815A05}">
      <dgm:prSet phldrT="[Text]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Ask Permission</a:t>
          </a:r>
          <a:endParaRPr lang="en-US" dirty="0"/>
        </a:p>
      </dgm:t>
    </dgm:pt>
    <dgm:pt modelId="{25FD9D5D-6F5E-4B20-B7DF-677FC1DF99A8}" type="parTrans" cxnId="{8D5F6857-3BC5-4AEA-8B74-FCB3AFBF82FA}">
      <dgm:prSet/>
      <dgm:spPr/>
      <dgm:t>
        <a:bodyPr/>
        <a:lstStyle/>
        <a:p>
          <a:endParaRPr lang="en-US"/>
        </a:p>
      </dgm:t>
    </dgm:pt>
    <dgm:pt modelId="{B03A6DD0-A2C0-4D62-889A-3D5E4854B9B3}" type="sibTrans" cxnId="{8D5F6857-3BC5-4AEA-8B74-FCB3AFBF82FA}">
      <dgm:prSet/>
      <dgm:spPr/>
      <dgm:t>
        <a:bodyPr/>
        <a:lstStyle/>
        <a:p>
          <a:endParaRPr lang="en-US"/>
        </a:p>
      </dgm:t>
    </dgm:pt>
    <dgm:pt modelId="{96F82F31-AD62-4218-AD6B-B7230696CA26}" type="pres">
      <dgm:prSet presAssocID="{00FA31E8-79E1-47A0-8DBB-7CFB12A549A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BFE1F2-9508-40E1-91F5-F13FD2C43EA9}" type="pres">
      <dgm:prSet presAssocID="{F05B8B40-88B6-46B8-A081-235A6C645F83}" presName="horFlow" presStyleCnt="0"/>
      <dgm:spPr/>
    </dgm:pt>
    <dgm:pt modelId="{317EA993-30BE-43BB-8D63-CD741C0E458D}" type="pres">
      <dgm:prSet presAssocID="{F05B8B40-88B6-46B8-A081-235A6C645F83}" presName="bigChev" presStyleLbl="node1" presStyleIdx="0" presStyleCnt="1" custScaleX="69661"/>
      <dgm:spPr/>
      <dgm:t>
        <a:bodyPr/>
        <a:lstStyle/>
        <a:p>
          <a:endParaRPr lang="en-US"/>
        </a:p>
      </dgm:t>
    </dgm:pt>
    <dgm:pt modelId="{133E612F-1BD9-4DB4-805B-9E36275DA47D}" type="pres">
      <dgm:prSet presAssocID="{25FD9D5D-6F5E-4B20-B7DF-677FC1DF99A8}" presName="parTrans" presStyleCnt="0"/>
      <dgm:spPr/>
    </dgm:pt>
    <dgm:pt modelId="{C0A6ED4E-9C03-450B-B6FE-00516E3D88B2}" type="pres">
      <dgm:prSet presAssocID="{F843CE43-C9B5-4D41-9EFF-83DB17815A05}" presName="node" presStyleLbl="alignAccFollowNode1" presStyleIdx="0" presStyleCnt="1" custScaleY="121366" custLinFactNeighborX="-1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5F6857-3BC5-4AEA-8B74-FCB3AFBF82FA}" srcId="{F05B8B40-88B6-46B8-A081-235A6C645F83}" destId="{F843CE43-C9B5-4D41-9EFF-83DB17815A05}" srcOrd="0" destOrd="0" parTransId="{25FD9D5D-6F5E-4B20-B7DF-677FC1DF99A8}" sibTransId="{B03A6DD0-A2C0-4D62-889A-3D5E4854B9B3}"/>
    <dgm:cxn modelId="{B667F3B1-3544-46DE-B760-BD227058B198}" type="presOf" srcId="{F05B8B40-88B6-46B8-A081-235A6C645F83}" destId="{317EA993-30BE-43BB-8D63-CD741C0E458D}" srcOrd="0" destOrd="0" presId="urn:microsoft.com/office/officeart/2005/8/layout/lProcess3"/>
    <dgm:cxn modelId="{ED2F5226-0338-408E-8D6E-AB6BC29980F4}" type="presOf" srcId="{00FA31E8-79E1-47A0-8DBB-7CFB12A549A1}" destId="{96F82F31-AD62-4218-AD6B-B7230696CA26}" srcOrd="0" destOrd="0" presId="urn:microsoft.com/office/officeart/2005/8/layout/lProcess3"/>
    <dgm:cxn modelId="{2D6AD21D-4D78-49EB-8DB4-EE2C3596AA3C}" srcId="{00FA31E8-79E1-47A0-8DBB-7CFB12A549A1}" destId="{F05B8B40-88B6-46B8-A081-235A6C645F83}" srcOrd="0" destOrd="0" parTransId="{242E964D-8CD6-424F-98C2-75FC8C38D432}" sibTransId="{92F51956-AC2D-4FD5-94A6-02885521D320}"/>
    <dgm:cxn modelId="{E1612E52-2F36-48AC-84F3-5328D04CE9F1}" type="presOf" srcId="{F843CE43-C9B5-4D41-9EFF-83DB17815A05}" destId="{C0A6ED4E-9C03-450B-B6FE-00516E3D88B2}" srcOrd="0" destOrd="0" presId="urn:microsoft.com/office/officeart/2005/8/layout/lProcess3"/>
    <dgm:cxn modelId="{05452617-108C-4481-B66C-4B307458BFA7}" type="presParOf" srcId="{96F82F31-AD62-4218-AD6B-B7230696CA26}" destId="{ACBFE1F2-9508-40E1-91F5-F13FD2C43EA9}" srcOrd="0" destOrd="0" presId="urn:microsoft.com/office/officeart/2005/8/layout/lProcess3"/>
    <dgm:cxn modelId="{57CFDE8A-3D02-41EF-A66D-876147D9FFC5}" type="presParOf" srcId="{ACBFE1F2-9508-40E1-91F5-F13FD2C43EA9}" destId="{317EA993-30BE-43BB-8D63-CD741C0E458D}" srcOrd="0" destOrd="0" presId="urn:microsoft.com/office/officeart/2005/8/layout/lProcess3"/>
    <dgm:cxn modelId="{A55CDB55-D0E1-483A-B202-AAFE6BA47002}" type="presParOf" srcId="{ACBFE1F2-9508-40E1-91F5-F13FD2C43EA9}" destId="{133E612F-1BD9-4DB4-805B-9E36275DA47D}" srcOrd="1" destOrd="0" presId="urn:microsoft.com/office/officeart/2005/8/layout/lProcess3"/>
    <dgm:cxn modelId="{6A63316A-DC26-4FB8-A2C0-96374ABB5BD9}" type="presParOf" srcId="{ACBFE1F2-9508-40E1-91F5-F13FD2C43EA9}" destId="{C0A6ED4E-9C03-450B-B6FE-00516E3D88B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FA31E8-79E1-47A0-8DBB-7CFB12A549A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5B8B40-88B6-46B8-A081-235A6C645F83}">
      <dgm:prSet phldrT="[Text]" custT="1"/>
      <dgm:spPr>
        <a:solidFill>
          <a:srgbClr val="92D05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4800" dirty="0" smtClean="0"/>
            <a:t>2.</a:t>
          </a:r>
          <a:endParaRPr lang="en-US" sz="4800" dirty="0"/>
        </a:p>
      </dgm:t>
    </dgm:pt>
    <dgm:pt modelId="{242E964D-8CD6-424F-98C2-75FC8C38D432}" type="parTrans" cxnId="{2D6AD21D-4D78-49EB-8DB4-EE2C3596AA3C}">
      <dgm:prSet/>
      <dgm:spPr/>
      <dgm:t>
        <a:bodyPr/>
        <a:lstStyle/>
        <a:p>
          <a:endParaRPr lang="en-US"/>
        </a:p>
      </dgm:t>
    </dgm:pt>
    <dgm:pt modelId="{92F51956-AC2D-4FD5-94A6-02885521D320}" type="sibTrans" cxnId="{2D6AD21D-4D78-49EB-8DB4-EE2C3596AA3C}">
      <dgm:prSet/>
      <dgm:spPr/>
      <dgm:t>
        <a:bodyPr/>
        <a:lstStyle/>
        <a:p>
          <a:endParaRPr lang="en-US"/>
        </a:p>
      </dgm:t>
    </dgm:pt>
    <dgm:pt modelId="{F843CE43-C9B5-4D41-9EFF-83DB17815A05}">
      <dgm:prSet phldrT="[Text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Share</a:t>
          </a:r>
          <a:endParaRPr lang="en-US" sz="2400" dirty="0"/>
        </a:p>
      </dgm:t>
    </dgm:pt>
    <dgm:pt modelId="{25FD9D5D-6F5E-4B20-B7DF-677FC1DF99A8}" type="parTrans" cxnId="{8D5F6857-3BC5-4AEA-8B74-FCB3AFBF82FA}">
      <dgm:prSet/>
      <dgm:spPr/>
      <dgm:t>
        <a:bodyPr/>
        <a:lstStyle/>
        <a:p>
          <a:endParaRPr lang="en-US"/>
        </a:p>
      </dgm:t>
    </dgm:pt>
    <dgm:pt modelId="{B03A6DD0-A2C0-4D62-889A-3D5E4854B9B3}" type="sibTrans" cxnId="{8D5F6857-3BC5-4AEA-8B74-FCB3AFBF82FA}">
      <dgm:prSet/>
      <dgm:spPr/>
      <dgm:t>
        <a:bodyPr/>
        <a:lstStyle/>
        <a:p>
          <a:endParaRPr lang="en-US"/>
        </a:p>
      </dgm:t>
    </dgm:pt>
    <dgm:pt modelId="{96F82F31-AD62-4218-AD6B-B7230696CA26}" type="pres">
      <dgm:prSet presAssocID="{00FA31E8-79E1-47A0-8DBB-7CFB12A549A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BFE1F2-9508-40E1-91F5-F13FD2C43EA9}" type="pres">
      <dgm:prSet presAssocID="{F05B8B40-88B6-46B8-A081-235A6C645F83}" presName="horFlow" presStyleCnt="0"/>
      <dgm:spPr/>
    </dgm:pt>
    <dgm:pt modelId="{317EA993-30BE-43BB-8D63-CD741C0E458D}" type="pres">
      <dgm:prSet presAssocID="{F05B8B40-88B6-46B8-A081-235A6C645F83}" presName="bigChev" presStyleLbl="node1" presStyleIdx="0" presStyleCnt="1" custScaleX="69661"/>
      <dgm:spPr/>
      <dgm:t>
        <a:bodyPr/>
        <a:lstStyle/>
        <a:p>
          <a:endParaRPr lang="en-US"/>
        </a:p>
      </dgm:t>
    </dgm:pt>
    <dgm:pt modelId="{133E612F-1BD9-4DB4-805B-9E36275DA47D}" type="pres">
      <dgm:prSet presAssocID="{25FD9D5D-6F5E-4B20-B7DF-677FC1DF99A8}" presName="parTrans" presStyleCnt="0"/>
      <dgm:spPr/>
    </dgm:pt>
    <dgm:pt modelId="{C0A6ED4E-9C03-450B-B6FE-00516E3D88B2}" type="pres">
      <dgm:prSet presAssocID="{F843CE43-C9B5-4D41-9EFF-83DB17815A05}" presName="node" presStyleLbl="alignAccFollowNode1" presStyleIdx="0" presStyleCnt="1" custScaleY="121366" custLinFactNeighborX="-1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5F6857-3BC5-4AEA-8B74-FCB3AFBF82FA}" srcId="{F05B8B40-88B6-46B8-A081-235A6C645F83}" destId="{F843CE43-C9B5-4D41-9EFF-83DB17815A05}" srcOrd="0" destOrd="0" parTransId="{25FD9D5D-6F5E-4B20-B7DF-677FC1DF99A8}" sibTransId="{B03A6DD0-A2C0-4D62-889A-3D5E4854B9B3}"/>
    <dgm:cxn modelId="{531F486D-13B8-4843-B71A-66CABA254437}" type="presOf" srcId="{F05B8B40-88B6-46B8-A081-235A6C645F83}" destId="{317EA993-30BE-43BB-8D63-CD741C0E458D}" srcOrd="0" destOrd="0" presId="urn:microsoft.com/office/officeart/2005/8/layout/lProcess3"/>
    <dgm:cxn modelId="{77ACF68C-7C10-49D9-813F-C3B5A609C188}" type="presOf" srcId="{F843CE43-C9B5-4D41-9EFF-83DB17815A05}" destId="{C0A6ED4E-9C03-450B-B6FE-00516E3D88B2}" srcOrd="0" destOrd="0" presId="urn:microsoft.com/office/officeart/2005/8/layout/lProcess3"/>
    <dgm:cxn modelId="{2D6AD21D-4D78-49EB-8DB4-EE2C3596AA3C}" srcId="{00FA31E8-79E1-47A0-8DBB-7CFB12A549A1}" destId="{F05B8B40-88B6-46B8-A081-235A6C645F83}" srcOrd="0" destOrd="0" parTransId="{242E964D-8CD6-424F-98C2-75FC8C38D432}" sibTransId="{92F51956-AC2D-4FD5-94A6-02885521D320}"/>
    <dgm:cxn modelId="{EF5AACFA-7906-4D0C-8951-B8E6E9A05E84}" type="presOf" srcId="{00FA31E8-79E1-47A0-8DBB-7CFB12A549A1}" destId="{96F82F31-AD62-4218-AD6B-B7230696CA26}" srcOrd="0" destOrd="0" presId="urn:microsoft.com/office/officeart/2005/8/layout/lProcess3"/>
    <dgm:cxn modelId="{D5BE3200-B579-490D-B250-A38A77AA0B35}" type="presParOf" srcId="{96F82F31-AD62-4218-AD6B-B7230696CA26}" destId="{ACBFE1F2-9508-40E1-91F5-F13FD2C43EA9}" srcOrd="0" destOrd="0" presId="urn:microsoft.com/office/officeart/2005/8/layout/lProcess3"/>
    <dgm:cxn modelId="{43861D6B-D543-40B1-A398-14E835A3DEBF}" type="presParOf" srcId="{ACBFE1F2-9508-40E1-91F5-F13FD2C43EA9}" destId="{317EA993-30BE-43BB-8D63-CD741C0E458D}" srcOrd="0" destOrd="0" presId="urn:microsoft.com/office/officeart/2005/8/layout/lProcess3"/>
    <dgm:cxn modelId="{D44FA093-1994-4922-A8AD-19774E02EA9D}" type="presParOf" srcId="{ACBFE1F2-9508-40E1-91F5-F13FD2C43EA9}" destId="{133E612F-1BD9-4DB4-805B-9E36275DA47D}" srcOrd="1" destOrd="0" presId="urn:microsoft.com/office/officeart/2005/8/layout/lProcess3"/>
    <dgm:cxn modelId="{136EC28F-07BB-4443-99C1-4C7827C04FEF}" type="presParOf" srcId="{ACBFE1F2-9508-40E1-91F5-F13FD2C43EA9}" destId="{C0A6ED4E-9C03-450B-B6FE-00516E3D88B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FA31E8-79E1-47A0-8DBB-7CFB12A549A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5B8B40-88B6-46B8-A081-235A6C645F83}">
      <dgm:prSet phldrT="[Text]" custT="1"/>
      <dgm:spPr>
        <a:solidFill>
          <a:srgbClr val="92D05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4800" dirty="0" smtClean="0"/>
            <a:t>3.</a:t>
          </a:r>
          <a:endParaRPr lang="en-US" sz="4800" dirty="0"/>
        </a:p>
      </dgm:t>
    </dgm:pt>
    <dgm:pt modelId="{242E964D-8CD6-424F-98C2-75FC8C38D432}" type="parTrans" cxnId="{2D6AD21D-4D78-49EB-8DB4-EE2C3596AA3C}">
      <dgm:prSet/>
      <dgm:spPr/>
      <dgm:t>
        <a:bodyPr/>
        <a:lstStyle/>
        <a:p>
          <a:endParaRPr lang="en-US"/>
        </a:p>
      </dgm:t>
    </dgm:pt>
    <dgm:pt modelId="{92F51956-AC2D-4FD5-94A6-02885521D320}" type="sibTrans" cxnId="{2D6AD21D-4D78-49EB-8DB4-EE2C3596AA3C}">
      <dgm:prSet/>
      <dgm:spPr/>
      <dgm:t>
        <a:bodyPr/>
        <a:lstStyle/>
        <a:p>
          <a:endParaRPr lang="en-US"/>
        </a:p>
      </dgm:t>
    </dgm:pt>
    <dgm:pt modelId="{F843CE43-C9B5-4D41-9EFF-83DB17815A05}">
      <dgm:prSet phldrT="[Text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Ask</a:t>
          </a:r>
          <a:endParaRPr lang="en-US" sz="2400" dirty="0"/>
        </a:p>
      </dgm:t>
    </dgm:pt>
    <dgm:pt modelId="{25FD9D5D-6F5E-4B20-B7DF-677FC1DF99A8}" type="parTrans" cxnId="{8D5F6857-3BC5-4AEA-8B74-FCB3AFBF82FA}">
      <dgm:prSet/>
      <dgm:spPr/>
      <dgm:t>
        <a:bodyPr/>
        <a:lstStyle/>
        <a:p>
          <a:endParaRPr lang="en-US"/>
        </a:p>
      </dgm:t>
    </dgm:pt>
    <dgm:pt modelId="{B03A6DD0-A2C0-4D62-889A-3D5E4854B9B3}" type="sibTrans" cxnId="{8D5F6857-3BC5-4AEA-8B74-FCB3AFBF82FA}">
      <dgm:prSet/>
      <dgm:spPr/>
      <dgm:t>
        <a:bodyPr/>
        <a:lstStyle/>
        <a:p>
          <a:endParaRPr lang="en-US"/>
        </a:p>
      </dgm:t>
    </dgm:pt>
    <dgm:pt modelId="{96F82F31-AD62-4218-AD6B-B7230696CA26}" type="pres">
      <dgm:prSet presAssocID="{00FA31E8-79E1-47A0-8DBB-7CFB12A549A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BFE1F2-9508-40E1-91F5-F13FD2C43EA9}" type="pres">
      <dgm:prSet presAssocID="{F05B8B40-88B6-46B8-A081-235A6C645F83}" presName="horFlow" presStyleCnt="0"/>
      <dgm:spPr/>
    </dgm:pt>
    <dgm:pt modelId="{317EA993-30BE-43BB-8D63-CD741C0E458D}" type="pres">
      <dgm:prSet presAssocID="{F05B8B40-88B6-46B8-A081-235A6C645F83}" presName="bigChev" presStyleLbl="node1" presStyleIdx="0" presStyleCnt="1" custScaleX="69661"/>
      <dgm:spPr/>
      <dgm:t>
        <a:bodyPr/>
        <a:lstStyle/>
        <a:p>
          <a:endParaRPr lang="en-US"/>
        </a:p>
      </dgm:t>
    </dgm:pt>
    <dgm:pt modelId="{133E612F-1BD9-4DB4-805B-9E36275DA47D}" type="pres">
      <dgm:prSet presAssocID="{25FD9D5D-6F5E-4B20-B7DF-677FC1DF99A8}" presName="parTrans" presStyleCnt="0"/>
      <dgm:spPr/>
    </dgm:pt>
    <dgm:pt modelId="{C0A6ED4E-9C03-450B-B6FE-00516E3D88B2}" type="pres">
      <dgm:prSet presAssocID="{F843CE43-C9B5-4D41-9EFF-83DB17815A05}" presName="node" presStyleLbl="alignAccFollowNode1" presStyleIdx="0" presStyleCnt="1" custScaleY="121366" custLinFactNeighborX="-1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5F6857-3BC5-4AEA-8B74-FCB3AFBF82FA}" srcId="{F05B8B40-88B6-46B8-A081-235A6C645F83}" destId="{F843CE43-C9B5-4D41-9EFF-83DB17815A05}" srcOrd="0" destOrd="0" parTransId="{25FD9D5D-6F5E-4B20-B7DF-677FC1DF99A8}" sibTransId="{B03A6DD0-A2C0-4D62-889A-3D5E4854B9B3}"/>
    <dgm:cxn modelId="{623C4A95-8281-49D5-80A5-9714F5E47AFC}" type="presOf" srcId="{F843CE43-C9B5-4D41-9EFF-83DB17815A05}" destId="{C0A6ED4E-9C03-450B-B6FE-00516E3D88B2}" srcOrd="0" destOrd="0" presId="urn:microsoft.com/office/officeart/2005/8/layout/lProcess3"/>
    <dgm:cxn modelId="{2D6AD21D-4D78-49EB-8DB4-EE2C3596AA3C}" srcId="{00FA31E8-79E1-47A0-8DBB-7CFB12A549A1}" destId="{F05B8B40-88B6-46B8-A081-235A6C645F83}" srcOrd="0" destOrd="0" parTransId="{242E964D-8CD6-424F-98C2-75FC8C38D432}" sibTransId="{92F51956-AC2D-4FD5-94A6-02885521D320}"/>
    <dgm:cxn modelId="{C6FD20D9-B3F4-47EA-8BD1-B2889E913588}" type="presOf" srcId="{F05B8B40-88B6-46B8-A081-235A6C645F83}" destId="{317EA993-30BE-43BB-8D63-CD741C0E458D}" srcOrd="0" destOrd="0" presId="urn:microsoft.com/office/officeart/2005/8/layout/lProcess3"/>
    <dgm:cxn modelId="{CD76B4B6-8D20-4F1E-930C-3C7B77609BC0}" type="presOf" srcId="{00FA31E8-79E1-47A0-8DBB-7CFB12A549A1}" destId="{96F82F31-AD62-4218-AD6B-B7230696CA26}" srcOrd="0" destOrd="0" presId="urn:microsoft.com/office/officeart/2005/8/layout/lProcess3"/>
    <dgm:cxn modelId="{1F7FC80A-60D0-4CA5-9ED8-7992597CE05E}" type="presParOf" srcId="{96F82F31-AD62-4218-AD6B-B7230696CA26}" destId="{ACBFE1F2-9508-40E1-91F5-F13FD2C43EA9}" srcOrd="0" destOrd="0" presId="urn:microsoft.com/office/officeart/2005/8/layout/lProcess3"/>
    <dgm:cxn modelId="{8EF45EB7-0AAE-4D48-890D-D148FA2FA469}" type="presParOf" srcId="{ACBFE1F2-9508-40E1-91F5-F13FD2C43EA9}" destId="{317EA993-30BE-43BB-8D63-CD741C0E458D}" srcOrd="0" destOrd="0" presId="urn:microsoft.com/office/officeart/2005/8/layout/lProcess3"/>
    <dgm:cxn modelId="{944F2C04-94BC-4A8B-8901-9D9BFB87F7E3}" type="presParOf" srcId="{ACBFE1F2-9508-40E1-91F5-F13FD2C43EA9}" destId="{133E612F-1BD9-4DB4-805B-9E36275DA47D}" srcOrd="1" destOrd="0" presId="urn:microsoft.com/office/officeart/2005/8/layout/lProcess3"/>
    <dgm:cxn modelId="{3D1B22CB-0C2A-4036-B321-8BC92EF12283}" type="presParOf" srcId="{ACBFE1F2-9508-40E1-91F5-F13FD2C43EA9}" destId="{C0A6ED4E-9C03-450B-B6FE-00516E3D88B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9C2B1-DD10-45D4-BEBE-931C0D84D356}">
      <dsp:nvSpPr>
        <dsp:cNvPr id="0" name=""/>
        <dsp:cNvSpPr/>
      </dsp:nvSpPr>
      <dsp:spPr>
        <a:xfrm>
          <a:off x="2803" y="788415"/>
          <a:ext cx="1829801" cy="1509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Find </a:t>
          </a:r>
          <a:r>
            <a:rPr lang="en-US" sz="1200" b="1" i="1" kern="1200" dirty="0" smtClean="0"/>
            <a:t>some</a:t>
          </a:r>
          <a:r>
            <a:rPr lang="en-US" sz="1200" b="1" kern="1200" dirty="0" smtClean="0"/>
            <a:t> truth in what they say if they are upset (do not defend!)</a:t>
          </a:r>
          <a:endParaRPr lang="en-US" sz="1200" b="1" kern="1200" dirty="0"/>
        </a:p>
      </dsp:txBody>
      <dsp:txXfrm>
        <a:off x="37534" y="823146"/>
        <a:ext cx="1760339" cy="1116340"/>
      </dsp:txXfrm>
    </dsp:sp>
    <dsp:sp modelId="{780DF7B9-3B9D-45F7-BFBB-F503C8A838D3}">
      <dsp:nvSpPr>
        <dsp:cNvPr id="0" name=""/>
        <dsp:cNvSpPr/>
      </dsp:nvSpPr>
      <dsp:spPr>
        <a:xfrm>
          <a:off x="1020420" y="1109488"/>
          <a:ext cx="2074618" cy="2074618"/>
        </a:xfrm>
        <a:prstGeom prst="leftCircularArrow">
          <a:avLst>
            <a:gd name="adj1" fmla="val 3426"/>
            <a:gd name="adj2" fmla="val 424296"/>
            <a:gd name="adj3" fmla="val 2199807"/>
            <a:gd name="adj4" fmla="val 9024489"/>
            <a:gd name="adj5" fmla="val 399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3C255C-33D4-4933-B999-766749EE6CDC}">
      <dsp:nvSpPr>
        <dsp:cNvPr id="0" name=""/>
        <dsp:cNvSpPr/>
      </dsp:nvSpPr>
      <dsp:spPr>
        <a:xfrm>
          <a:off x="409426" y="1974217"/>
          <a:ext cx="1626489" cy="64680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1. </a:t>
          </a:r>
          <a:r>
            <a:rPr lang="en-US" sz="2600" b="1" u="none" kern="1200" dirty="0" smtClean="0"/>
            <a:t>DISARM</a:t>
          </a:r>
          <a:endParaRPr lang="en-US" sz="2600" u="none" kern="1200" dirty="0"/>
        </a:p>
      </dsp:txBody>
      <dsp:txXfrm>
        <a:off x="428370" y="1993161"/>
        <a:ext cx="1588601" cy="608913"/>
      </dsp:txXfrm>
    </dsp:sp>
    <dsp:sp modelId="{D3684A05-5ECB-48AA-8AD4-637DFB32E13C}">
      <dsp:nvSpPr>
        <dsp:cNvPr id="0" name=""/>
        <dsp:cNvSpPr/>
      </dsp:nvSpPr>
      <dsp:spPr>
        <a:xfrm>
          <a:off x="2374343" y="788415"/>
          <a:ext cx="1829801" cy="1509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Repeat and rephrase what they say (do not give advice! )</a:t>
          </a:r>
          <a:endParaRPr lang="en-US" sz="1200" b="1" kern="1200" dirty="0"/>
        </a:p>
      </dsp:txBody>
      <dsp:txXfrm>
        <a:off x="2409074" y="1146547"/>
        <a:ext cx="1760339" cy="1116340"/>
      </dsp:txXfrm>
    </dsp:sp>
    <dsp:sp modelId="{B7DD4F55-6BC2-4D8D-83C9-686EC864DFAA}">
      <dsp:nvSpPr>
        <dsp:cNvPr id="0" name=""/>
        <dsp:cNvSpPr/>
      </dsp:nvSpPr>
      <dsp:spPr>
        <a:xfrm>
          <a:off x="3376711" y="-157247"/>
          <a:ext cx="2308426" cy="2308426"/>
        </a:xfrm>
        <a:prstGeom prst="circularArrow">
          <a:avLst>
            <a:gd name="adj1" fmla="val 3079"/>
            <a:gd name="adj2" fmla="val 378201"/>
            <a:gd name="adj3" fmla="val 19446289"/>
            <a:gd name="adj4" fmla="val 12575511"/>
            <a:gd name="adj5" fmla="val 359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77640-4699-47C6-A6DE-B8755D06DD0A}">
      <dsp:nvSpPr>
        <dsp:cNvPr id="0" name=""/>
        <dsp:cNvSpPr/>
      </dsp:nvSpPr>
      <dsp:spPr>
        <a:xfrm>
          <a:off x="2780966" y="465014"/>
          <a:ext cx="1626489" cy="64680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2. </a:t>
          </a:r>
          <a:r>
            <a:rPr lang="en-US" sz="2600" b="1" u="none" kern="1200" dirty="0" smtClean="0"/>
            <a:t>LISTEN</a:t>
          </a:r>
          <a:endParaRPr lang="en-US" sz="2600" u="none" kern="1200" dirty="0"/>
        </a:p>
      </dsp:txBody>
      <dsp:txXfrm>
        <a:off x="2799910" y="483958"/>
        <a:ext cx="1588601" cy="608913"/>
      </dsp:txXfrm>
    </dsp:sp>
    <dsp:sp modelId="{95BD3A32-6C61-4F69-8009-6E10BEDB9B86}">
      <dsp:nvSpPr>
        <dsp:cNvPr id="0" name=""/>
        <dsp:cNvSpPr/>
      </dsp:nvSpPr>
      <dsp:spPr>
        <a:xfrm>
          <a:off x="4745883" y="788415"/>
          <a:ext cx="1829801" cy="1509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Questions about what they are talking about (do not try to fix them or the problem – that is God’s job!).</a:t>
          </a:r>
          <a:endParaRPr lang="en-US" sz="1200" b="1" kern="1200" dirty="0"/>
        </a:p>
      </dsp:txBody>
      <dsp:txXfrm>
        <a:off x="4780614" y="823146"/>
        <a:ext cx="1760339" cy="1116340"/>
      </dsp:txXfrm>
    </dsp:sp>
    <dsp:sp modelId="{444FDF97-C67E-4362-A00D-1BFD07FF8CFC}">
      <dsp:nvSpPr>
        <dsp:cNvPr id="0" name=""/>
        <dsp:cNvSpPr/>
      </dsp:nvSpPr>
      <dsp:spPr>
        <a:xfrm>
          <a:off x="5152506" y="1974217"/>
          <a:ext cx="1626489" cy="64680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3. </a:t>
          </a:r>
          <a:r>
            <a:rPr lang="en-US" sz="2600" b="1" u="none" kern="1200" dirty="0" smtClean="0"/>
            <a:t>ASK</a:t>
          </a:r>
          <a:endParaRPr lang="en-US" sz="2600" u="none" kern="1200" dirty="0"/>
        </a:p>
      </dsp:txBody>
      <dsp:txXfrm>
        <a:off x="5171450" y="1993161"/>
        <a:ext cx="1588601" cy="608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EA993-30BE-43BB-8D63-CD741C0E458D}">
      <dsp:nvSpPr>
        <dsp:cNvPr id="0" name=""/>
        <dsp:cNvSpPr/>
      </dsp:nvSpPr>
      <dsp:spPr>
        <a:xfrm>
          <a:off x="637" y="753775"/>
          <a:ext cx="2284618" cy="1311849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1.</a:t>
          </a:r>
          <a:endParaRPr lang="en-US" sz="4800" kern="1200" dirty="0"/>
        </a:p>
      </dsp:txBody>
      <dsp:txXfrm>
        <a:off x="656562" y="753775"/>
        <a:ext cx="972769" cy="1311849"/>
      </dsp:txXfrm>
    </dsp:sp>
    <dsp:sp modelId="{C0A6ED4E-9C03-450B-B6FE-00516E3D88B2}">
      <dsp:nvSpPr>
        <dsp:cNvPr id="0" name=""/>
        <dsp:cNvSpPr/>
      </dsp:nvSpPr>
      <dsp:spPr>
        <a:xfrm>
          <a:off x="1851891" y="748962"/>
          <a:ext cx="2722087" cy="1321475"/>
        </a:xfrm>
        <a:prstGeom prst="chevron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Ask Permission</a:t>
          </a:r>
          <a:endParaRPr lang="en-US" sz="2400" kern="1200" dirty="0"/>
        </a:p>
      </dsp:txBody>
      <dsp:txXfrm>
        <a:off x="2512629" y="748962"/>
        <a:ext cx="1400612" cy="1321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EA993-30BE-43BB-8D63-CD741C0E458D}">
      <dsp:nvSpPr>
        <dsp:cNvPr id="0" name=""/>
        <dsp:cNvSpPr/>
      </dsp:nvSpPr>
      <dsp:spPr>
        <a:xfrm>
          <a:off x="637" y="753775"/>
          <a:ext cx="2284618" cy="1311849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2.</a:t>
          </a:r>
          <a:endParaRPr lang="en-US" sz="4800" kern="1200" dirty="0"/>
        </a:p>
      </dsp:txBody>
      <dsp:txXfrm>
        <a:off x="656562" y="753775"/>
        <a:ext cx="972769" cy="1311849"/>
      </dsp:txXfrm>
    </dsp:sp>
    <dsp:sp modelId="{C0A6ED4E-9C03-450B-B6FE-00516E3D88B2}">
      <dsp:nvSpPr>
        <dsp:cNvPr id="0" name=""/>
        <dsp:cNvSpPr/>
      </dsp:nvSpPr>
      <dsp:spPr>
        <a:xfrm>
          <a:off x="1851891" y="748962"/>
          <a:ext cx="2722087" cy="1321475"/>
        </a:xfrm>
        <a:prstGeom prst="chevron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Share</a:t>
          </a:r>
          <a:endParaRPr lang="en-US" sz="2400" kern="1200" dirty="0"/>
        </a:p>
      </dsp:txBody>
      <dsp:txXfrm>
        <a:off x="2512629" y="748962"/>
        <a:ext cx="1400612" cy="1321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EA993-30BE-43BB-8D63-CD741C0E458D}">
      <dsp:nvSpPr>
        <dsp:cNvPr id="0" name=""/>
        <dsp:cNvSpPr/>
      </dsp:nvSpPr>
      <dsp:spPr>
        <a:xfrm>
          <a:off x="637" y="753775"/>
          <a:ext cx="2284618" cy="1311849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3.</a:t>
          </a:r>
          <a:endParaRPr lang="en-US" sz="4800" kern="1200" dirty="0"/>
        </a:p>
      </dsp:txBody>
      <dsp:txXfrm>
        <a:off x="656562" y="753775"/>
        <a:ext cx="972769" cy="1311849"/>
      </dsp:txXfrm>
    </dsp:sp>
    <dsp:sp modelId="{C0A6ED4E-9C03-450B-B6FE-00516E3D88B2}">
      <dsp:nvSpPr>
        <dsp:cNvPr id="0" name=""/>
        <dsp:cNvSpPr/>
      </dsp:nvSpPr>
      <dsp:spPr>
        <a:xfrm>
          <a:off x="1851891" y="748962"/>
          <a:ext cx="2722087" cy="1321475"/>
        </a:xfrm>
        <a:prstGeom prst="chevron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Ask</a:t>
          </a:r>
          <a:endParaRPr lang="en-US" sz="2400" kern="1200" dirty="0"/>
        </a:p>
      </dsp:txBody>
      <dsp:txXfrm>
        <a:off x="2512629" y="748962"/>
        <a:ext cx="1400612" cy="1321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4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2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5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1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8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4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5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9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2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1A6E-A083-467C-87A0-F4A2DB67880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4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stransforming.com/shar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vestransforming.com/download/SHARE.pdf" TargetMode="External"/><Relationship Id="rId4" Type="http://schemas.openxmlformats.org/officeDocument/2006/relationships/hyperlink" Target="http://www.livestransforming.com/sharing-the-gospel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3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438400" y="227977"/>
            <a:ext cx="4688354" cy="101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828860"/>
            <a:ext cx="6248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________________________________________________</a:t>
            </a:r>
          </a:p>
          <a:p>
            <a:pPr marL="228600" lvl="0" indent="-228600">
              <a:buFont typeface="+mj-lt"/>
              <a:buAutoNum type="arabicPeriod"/>
            </a:pPr>
            <a:endParaRPr lang="en-US" sz="1000" dirty="0" smtClean="0"/>
          </a:p>
          <a:p>
            <a:pPr marL="228600" lvl="0" indent="-228600">
              <a:buFont typeface="+mj-lt"/>
              <a:buAutoNum type="arabicPeriod"/>
            </a:pPr>
            <a:endParaRPr lang="en-US" sz="10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________________________________________________</a:t>
            </a:r>
          </a:p>
          <a:p>
            <a:pPr marL="228600" lvl="0" indent="-228600">
              <a:buFont typeface="+mj-lt"/>
              <a:buAutoNum type="arabicPeriod"/>
            </a:pPr>
            <a:endParaRPr lang="en-US" sz="1100" dirty="0" smtClean="0"/>
          </a:p>
          <a:p>
            <a:pPr marL="228600" lvl="0" indent="-228600">
              <a:buFont typeface="+mj-lt"/>
              <a:buAutoNum type="arabicPeriod"/>
            </a:pPr>
            <a:endParaRPr lang="en-US" sz="11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________________________________________________</a:t>
            </a:r>
          </a:p>
          <a:p>
            <a:pPr marL="228600" lvl="0" indent="-228600">
              <a:buFont typeface="+mj-lt"/>
              <a:buAutoNum type="arabicPeriod"/>
            </a:pPr>
            <a:endParaRPr lang="en-US" sz="1000" dirty="0" smtClean="0"/>
          </a:p>
          <a:p>
            <a:pPr marL="228600" lvl="0" indent="-228600">
              <a:buFont typeface="+mj-lt"/>
              <a:buAutoNum type="arabicPeriod"/>
            </a:pPr>
            <a:endParaRPr lang="en-US" sz="10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________________________________________________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07866" y="1504950"/>
            <a:ext cx="1984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/>
              <a:t>For example: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835499" y="666750"/>
            <a:ext cx="6553200" cy="838200"/>
          </a:xfrm>
          <a:prstGeom prst="rect">
            <a:avLst/>
          </a:prstGeom>
          <a:solidFill>
            <a:srgbClr val="2EB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Write the names of the people God brings to you to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SERVE this week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how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SERVED them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259086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EB808"/>
                </a:solidFill>
              </a:rPr>
              <a:t>Mary, talked about the gospel message</a:t>
            </a:r>
            <a:endParaRPr lang="en-US" dirty="0">
              <a:solidFill>
                <a:srgbClr val="2EB80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3200460"/>
            <a:ext cx="5316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EB808"/>
                </a:solidFill>
              </a:rPr>
              <a:t>Tim, listened and discussed a difficult situation at work</a:t>
            </a:r>
            <a:endParaRPr lang="en-US" dirty="0">
              <a:solidFill>
                <a:srgbClr val="2EB80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199292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EB808"/>
                </a:solidFill>
              </a:rPr>
              <a:t>John, listened to concerns about his daughter</a:t>
            </a:r>
            <a:endParaRPr lang="en-US" dirty="0">
              <a:solidFill>
                <a:srgbClr val="2EB80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3745528"/>
            <a:ext cx="5529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EB808"/>
                </a:solidFill>
              </a:rPr>
              <a:t>Joe, listened and used the pyramid to help discover truth</a:t>
            </a:r>
            <a:endParaRPr lang="en-US" dirty="0">
              <a:solidFill>
                <a:srgbClr val="2EB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379"/>
            <a:ext cx="8229600" cy="155971"/>
          </a:xfrm>
        </p:spPr>
        <p:txBody>
          <a:bodyPr>
            <a:normAutofit fontScale="90000"/>
          </a:bodyPr>
          <a:lstStyle/>
          <a:p>
            <a:r>
              <a:rPr lang="en-US" i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i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b="0" i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b="0" i="1" dirty="0" smtClean="0">
                <a:effectLst/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1447800" y="1796557"/>
            <a:ext cx="5715000" cy="2299193"/>
          </a:xfrm>
          <a:prstGeom prst="round2DiagRect">
            <a:avLst/>
          </a:prstGeom>
          <a:solidFill>
            <a:srgbClr val="2EB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+mj-lt"/>
                <a:cs typeface="Arial" panose="020B0604020202020204" pitchFamily="34" charset="0"/>
              </a:rPr>
              <a:t>Bridge to Assess for Readiness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14350"/>
            <a:ext cx="3777457" cy="21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4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32542" y="956687"/>
            <a:ext cx="5450354" cy="3276600"/>
          </a:xfrm>
          <a:prstGeom prst="roundRect">
            <a:avLst/>
          </a:prstGeom>
          <a:gradFill flip="none" rotWithShape="1">
            <a:gsLst>
              <a:gs pos="0">
                <a:srgbClr val="2EB808">
                  <a:tint val="66000"/>
                  <a:satMod val="160000"/>
                </a:srgbClr>
              </a:gs>
              <a:gs pos="50000">
                <a:srgbClr val="2EB808">
                  <a:tint val="44500"/>
                  <a:satMod val="160000"/>
                </a:srgbClr>
              </a:gs>
              <a:gs pos="100000">
                <a:srgbClr val="2EB80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6412" y="1538228"/>
            <a:ext cx="49026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Once </a:t>
            </a:r>
            <a:r>
              <a:rPr lang="en-US" dirty="0"/>
              <a:t>you join God by SERVING to Open the Door, look to ask one of these Bridge questions, which normally occur while someone is talking about a </a:t>
            </a:r>
            <a:r>
              <a:rPr lang="en-US" u="sng" dirty="0"/>
              <a:t>difficult challenge, circumstance, or situation</a:t>
            </a:r>
            <a:r>
              <a:rPr lang="en-US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Regardless </a:t>
            </a:r>
            <a:r>
              <a:rPr lang="en-US" dirty="0"/>
              <a:t>of the answers to any of the following questions, simply nod – do not try and correct, defend, or argue</a:t>
            </a:r>
            <a:r>
              <a:rPr lang="en-US" dirty="0" smtClean="0"/>
              <a:t>!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52550"/>
            <a:ext cx="1981200" cy="3932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2542" y="666750"/>
            <a:ext cx="5450354" cy="685800"/>
          </a:xfrm>
          <a:prstGeom prst="rect">
            <a:avLst/>
          </a:prstGeom>
          <a:solidFill>
            <a:srgbClr val="2EB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Assignment 2: Asking Bridge Questions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5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289030"/>
            <a:ext cx="6629400" cy="3263920"/>
          </a:xfrm>
          <a:prstGeom prst="roundRect">
            <a:avLst/>
          </a:prstGeom>
          <a:solidFill>
            <a:schemeClr val="bg1"/>
          </a:solidFill>
          <a:ln>
            <a:solidFill>
              <a:srgbClr val="00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4560" y="1517630"/>
            <a:ext cx="6388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 smtClean="0"/>
              <a:t>What </a:t>
            </a:r>
            <a:r>
              <a:rPr lang="en-US" dirty="0"/>
              <a:t>is most important in your life? OR Is _________ (the challenge) the most important thing in your life?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Where do you find your meaning or significance? OR Is __________ (the challenge) where you find meaning?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Are there risks in finding your meaning in ______________ (the challenge)?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How does your faith relate to the challenge or circumstance you are going through….or does it?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If _______ (the challenge) was not the center of your life, do you think it would help you or hurt more?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476250"/>
            <a:ext cx="5450354" cy="685800"/>
          </a:xfrm>
          <a:prstGeom prst="rect">
            <a:avLst/>
          </a:prstGeom>
          <a:solidFill>
            <a:srgbClr val="2EB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Sample Bridge Questions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0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809750"/>
            <a:ext cx="6324600" cy="2209800"/>
          </a:xfrm>
          <a:prstGeom prst="roundRect">
            <a:avLst/>
          </a:prstGeom>
          <a:solidFill>
            <a:schemeClr val="bg1"/>
          </a:solidFill>
          <a:ln>
            <a:solidFill>
              <a:srgbClr val="00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229749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dirty="0" smtClean="0"/>
              <a:t>__________________________________________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smtClean="0"/>
              <a:t>__________________________________________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smtClean="0"/>
              <a:t>__________________________________________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971550"/>
            <a:ext cx="5450354" cy="685800"/>
          </a:xfrm>
          <a:prstGeom prst="rect">
            <a:avLst/>
          </a:prstGeom>
          <a:solidFill>
            <a:srgbClr val="2EB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Write any Bridge questions asked this week below or in your journal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209800" y="1200150"/>
            <a:ext cx="5715000" cy="2299193"/>
          </a:xfrm>
          <a:prstGeom prst="round2DiagRect">
            <a:avLst/>
          </a:prstGeom>
          <a:solidFill>
            <a:srgbClr val="2EB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Ask to Share the Message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2647013"/>
            <a:ext cx="2209801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1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657600" y="2432748"/>
            <a:ext cx="1752600" cy="787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00"/>
                </a:solidFill>
              </a:rPr>
              <a:t>Scripture</a:t>
            </a:r>
          </a:p>
          <a:p>
            <a:pPr marL="457200" lvl="0" indent="-457200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38400" y="227977"/>
            <a:ext cx="4688354" cy="101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0121" y="206341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219814"/>
            <a:ext cx="9144000" cy="1561736"/>
          </a:xfrm>
          <a:prstGeom prst="rect">
            <a:avLst/>
          </a:prstGeom>
          <a:solidFill>
            <a:srgbClr val="00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“</a:t>
            </a:r>
            <a:r>
              <a:rPr lang="en-US" i="1" dirty="0"/>
              <a:t>I planted, </a:t>
            </a:r>
            <a:r>
              <a:rPr lang="en-US" i="1" dirty="0" err="1"/>
              <a:t>Apollos</a:t>
            </a:r>
            <a:r>
              <a:rPr lang="en-US" i="1" dirty="0"/>
              <a:t> watered, but God was causing the growth. </a:t>
            </a:r>
            <a:r>
              <a:rPr lang="en-US" dirty="0"/>
              <a:t>So then neither the one who plants nor the one who waters is anything, but God who causes the growth….For </a:t>
            </a:r>
            <a:r>
              <a:rPr lang="en-US" i="1" dirty="0"/>
              <a:t>we are God’s fellow workers;</a:t>
            </a:r>
            <a:r>
              <a:rPr lang="en-US" dirty="0"/>
              <a:t> you are God’s field, God’s building.”     </a:t>
            </a:r>
          </a:p>
          <a:p>
            <a:pPr algn="ctr"/>
            <a:r>
              <a:rPr lang="en-US" b="1" dirty="0"/>
              <a:t>– 1 Corinthians 3:6-9 (NASB)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352550"/>
            <a:ext cx="6781800" cy="3048000"/>
          </a:xfrm>
          <a:prstGeom prst="roundRect">
            <a:avLst/>
          </a:prstGeom>
          <a:solidFill>
            <a:schemeClr val="bg1"/>
          </a:solidFill>
          <a:ln>
            <a:solidFill>
              <a:srgbClr val="00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31446" y="476250"/>
            <a:ext cx="5450354" cy="685800"/>
          </a:xfrm>
          <a:prstGeom prst="rect">
            <a:avLst/>
          </a:prstGeom>
          <a:solidFill>
            <a:srgbClr val="2EB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Assignment 3: The Share Process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657350"/>
            <a:ext cx="5943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Please watch the following video that teaches the entire SHARE process: 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u="sng" dirty="0" smtClean="0">
                <a:hlinkClick r:id="rId3"/>
              </a:rPr>
              <a:t>http</a:t>
            </a:r>
            <a:r>
              <a:rPr lang="en-US" sz="1600" u="sng" dirty="0">
                <a:hlinkClick r:id="rId3"/>
              </a:rPr>
              <a:t>://www.livestransforming.com/share/</a:t>
            </a:r>
            <a:r>
              <a:rPr lang="en-US" sz="1600" dirty="0"/>
              <a:t>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 Then </a:t>
            </a:r>
            <a:r>
              <a:rPr lang="en-US" dirty="0"/>
              <a:t>watch an </a:t>
            </a:r>
            <a:r>
              <a:rPr lang="en-US" b="1" dirty="0"/>
              <a:t>example</a:t>
            </a:r>
            <a:r>
              <a:rPr lang="en-US" dirty="0"/>
              <a:t> of the SHARE process by watching this short </a:t>
            </a:r>
            <a:r>
              <a:rPr lang="en-US" dirty="0" smtClean="0"/>
              <a:t>video: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u="sng" dirty="0" smtClean="0">
                <a:hlinkClick r:id="rId4"/>
              </a:rPr>
              <a:t>http</a:t>
            </a:r>
            <a:r>
              <a:rPr lang="en-US" sz="1600" u="sng" dirty="0">
                <a:hlinkClick r:id="rId4"/>
              </a:rPr>
              <a:t>://www.livestransforming.com/sharing-the-gospel</a:t>
            </a:r>
            <a:r>
              <a:rPr lang="en-US" sz="1600" u="sng" dirty="0" smtClean="0">
                <a:hlinkClick r:id="rId4"/>
              </a:rPr>
              <a:t>/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You </a:t>
            </a:r>
            <a:r>
              <a:rPr lang="en-US" dirty="0"/>
              <a:t>can download Power Point slides for the SHARE training </a:t>
            </a:r>
            <a:r>
              <a:rPr lang="en-US" dirty="0" smtClean="0"/>
              <a:t>here: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u="sng" dirty="0" smtClean="0">
                <a:hlinkClick r:id="rId5"/>
              </a:rPr>
              <a:t>http</a:t>
            </a:r>
            <a:r>
              <a:rPr lang="en-US" sz="1600" u="sng" dirty="0">
                <a:hlinkClick r:id="rId5"/>
              </a:rPr>
              <a:t>://www.livestransforming.com/download/SHARE.pdf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49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31446" y="956687"/>
            <a:ext cx="5450354" cy="2758063"/>
          </a:xfrm>
          <a:prstGeom prst="roundRect">
            <a:avLst/>
          </a:prstGeom>
          <a:gradFill flip="none" rotWithShape="1">
            <a:gsLst>
              <a:gs pos="0">
                <a:srgbClr val="2EB808">
                  <a:tint val="66000"/>
                  <a:satMod val="160000"/>
                </a:srgbClr>
              </a:gs>
              <a:gs pos="50000">
                <a:srgbClr val="2EB808">
                  <a:tint val="44500"/>
                  <a:satMod val="160000"/>
                </a:srgbClr>
              </a:gs>
              <a:gs pos="100000">
                <a:srgbClr val="2EB80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19640"/>
            <a:ext cx="2362200" cy="19429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1446" y="666750"/>
            <a:ext cx="5450354" cy="685800"/>
          </a:xfrm>
          <a:prstGeom prst="rect">
            <a:avLst/>
          </a:prstGeom>
          <a:solidFill>
            <a:srgbClr val="2EB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Assignment 4: Memorize the Share Steps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50495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This assignment is to help you memorize the SHARE steps by practicing the steps below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Write </a:t>
            </a:r>
            <a:r>
              <a:rPr lang="en-US" dirty="0"/>
              <a:t>the steps </a:t>
            </a:r>
            <a:r>
              <a:rPr lang="en-US" b="1" u="sng" dirty="0"/>
              <a:t>underlined below (just the stuff underlined)</a:t>
            </a:r>
            <a:r>
              <a:rPr lang="en-US" dirty="0"/>
              <a:t> five times on a pad of paper or your journal until you get the content and sequence correct.</a:t>
            </a:r>
          </a:p>
        </p:txBody>
      </p:sp>
    </p:spTree>
    <p:extLst>
      <p:ext uri="{BB962C8B-B14F-4D97-AF65-F5344CB8AC3E}">
        <p14:creationId xmlns:p14="http://schemas.microsoft.com/office/powerpoint/2010/main" val="19634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3181350"/>
            <a:ext cx="5791200" cy="1447800"/>
          </a:xfrm>
        </p:spPr>
        <p:txBody>
          <a:bodyPr>
            <a:noAutofit/>
          </a:bodyPr>
          <a:lstStyle/>
          <a:p>
            <a:pPr lvl="0"/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This</a:t>
            </a:r>
            <a:r>
              <a:rPr lang="en-US" sz="2000" b="1" dirty="0" smtClean="0"/>
              <a:t> </a:t>
            </a:r>
            <a:r>
              <a:rPr lang="en-US" sz="2000" dirty="0" smtClean="0"/>
              <a:t>is </a:t>
            </a:r>
            <a:r>
              <a:rPr lang="en-US" sz="2000" dirty="0"/>
              <a:t>simple and is done by asking, “Do you mind if I share my experience regarding some challenges I was facing?”</a:t>
            </a:r>
            <a:br>
              <a:rPr lang="en-US" sz="20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0" y="277844"/>
            <a:ext cx="2057400" cy="1692212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32397655"/>
              </p:ext>
            </p:extLst>
          </p:nvPr>
        </p:nvGraphicFramePr>
        <p:xfrm>
          <a:off x="2286000" y="438150"/>
          <a:ext cx="458163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295400" y="2724150"/>
            <a:ext cx="5867400" cy="137160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0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0" grpId="0">
        <p:bldAsOne/>
      </p:bldGraphic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438400" y="227978"/>
            <a:ext cx="4688354" cy="101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057400" y="1200150"/>
            <a:ext cx="5715000" cy="2299193"/>
          </a:xfrm>
          <a:prstGeom prst="round2DiagRect">
            <a:avLst/>
          </a:prstGeom>
          <a:solidFill>
            <a:srgbClr val="2EB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+mj-lt"/>
                <a:cs typeface="Arial" panose="020B0604020202020204" pitchFamily="34" charset="0"/>
              </a:rPr>
              <a:t>Serve to Open the Door</a:t>
            </a:r>
            <a:endParaRPr lang="en-US" sz="4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40" y="2419350"/>
            <a:ext cx="3397827" cy="233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7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8154" y="3333750"/>
            <a:ext cx="5791200" cy="1447800"/>
          </a:xfrm>
        </p:spPr>
        <p:txBody>
          <a:bodyPr>
            <a:noAutofit/>
          </a:bodyPr>
          <a:lstStyle/>
          <a:p>
            <a:pPr lvl="0"/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/>
              <a:t>The following </a:t>
            </a:r>
            <a:r>
              <a:rPr lang="en-US" sz="2000" dirty="0" smtClean="0"/>
              <a:t>summarizes </a:t>
            </a:r>
            <a:r>
              <a:rPr lang="en-US" sz="2000" dirty="0"/>
              <a:t>the steps for sharing. You do NOT need to know everything on the SHARE training video, but it is critical that these 6 basic steps are memorized. </a:t>
            </a:r>
            <a:br>
              <a:rPr lang="en-US" sz="20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0" y="277844"/>
            <a:ext cx="2057400" cy="169221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0689770"/>
              </p:ext>
            </p:extLst>
          </p:nvPr>
        </p:nvGraphicFramePr>
        <p:xfrm>
          <a:off x="2209800" y="514350"/>
          <a:ext cx="458163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295400" y="2724150"/>
            <a:ext cx="5867400" cy="167640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9032"/>
            <a:ext cx="1600200" cy="13161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425767"/>
            <a:ext cx="576273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SHARE </a:t>
            </a:r>
            <a:r>
              <a:rPr lang="en-US" sz="1600" b="1" u="sng" dirty="0"/>
              <a:t>YOUR STORY</a:t>
            </a:r>
            <a:r>
              <a:rPr lang="en-US" sz="1600" dirty="0"/>
              <a:t>: Share your story of trying to find your value outside yourself.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ASK </a:t>
            </a:r>
            <a:r>
              <a:rPr lang="en-US" sz="1600" b="1" u="sng" dirty="0"/>
              <a:t>HOW GOOD IS GOD</a:t>
            </a:r>
            <a:r>
              <a:rPr lang="en-US" sz="1600" b="1" dirty="0"/>
              <a:t>?</a:t>
            </a:r>
            <a:r>
              <a:rPr lang="en-US" sz="1600" dirty="0"/>
              <a:t> Ask on scale of 1-10 how good is God? Ask if life would be better if the person had God’s value…would they have to find it outside themselves in _______?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EXPLAIN </a:t>
            </a:r>
            <a:r>
              <a:rPr lang="en-US" sz="1600" b="1" u="sng" dirty="0"/>
              <a:t>THE PROBLEM</a:t>
            </a:r>
            <a:r>
              <a:rPr lang="en-US" sz="1600" b="1" dirty="0"/>
              <a:t>:</a:t>
            </a:r>
            <a:r>
              <a:rPr lang="en-US" sz="1600" dirty="0"/>
              <a:t> We don’t deserve God’s goodness, so God sacrificed Himself in my place. Letting me off the hook would be like letting a murderer out of prison because we like him!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EXPLAIN HUMAN’S </a:t>
            </a:r>
            <a:r>
              <a:rPr lang="en-US" sz="1600" b="1" u="sng" dirty="0"/>
              <a:t>3 PARTS</a:t>
            </a:r>
            <a:r>
              <a:rPr lang="en-US" sz="1600" b="1" dirty="0"/>
              <a:t> &amp; GOD’S 3 PERSONS:</a:t>
            </a:r>
            <a:r>
              <a:rPr lang="en-US" sz="1600" dirty="0"/>
              <a:t> Body, mind, spirit &amp; God, Jesus, and Spirit.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EXPLAIN </a:t>
            </a:r>
            <a:r>
              <a:rPr lang="en-US" sz="1600" b="1" u="sng" dirty="0"/>
              <a:t>HOLY SPIRIT</a:t>
            </a:r>
            <a:r>
              <a:rPr lang="en-US" sz="1600" b="1" dirty="0"/>
              <a:t> INTO OUR SPIRIT</a:t>
            </a:r>
            <a:r>
              <a:rPr lang="en-US" sz="1600" dirty="0"/>
              <a:t>: God’s Himself &amp; His righteousness given us as a gift.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ASK </a:t>
            </a:r>
            <a:r>
              <a:rPr lang="en-US" sz="1600" b="1" u="sng" dirty="0"/>
              <a:t>ROMANS 3:21-22</a:t>
            </a:r>
            <a:r>
              <a:rPr lang="en-US" sz="1600" b="1" dirty="0"/>
              <a:t> TO BE READ</a:t>
            </a:r>
            <a:r>
              <a:rPr lang="en-US" sz="1600" dirty="0"/>
              <a:t>: Have person read these verses &amp; ask what they mean.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0" y="590550"/>
            <a:ext cx="5791200" cy="411480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0070" y="3333750"/>
            <a:ext cx="5686530" cy="14478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Ask if the individual has ever accepted god’s gift, if not would they like to?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0" y="277844"/>
            <a:ext cx="2057400" cy="169221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26706088"/>
              </p:ext>
            </p:extLst>
          </p:nvPr>
        </p:nvGraphicFramePr>
        <p:xfrm>
          <a:off x="2209800" y="514350"/>
          <a:ext cx="458163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295400" y="2724150"/>
            <a:ext cx="5867400" cy="137160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80223" y="956687"/>
            <a:ext cx="5450354" cy="3276600"/>
          </a:xfrm>
          <a:prstGeom prst="roundRect">
            <a:avLst/>
          </a:prstGeom>
          <a:gradFill flip="none" rotWithShape="1">
            <a:gsLst>
              <a:gs pos="0">
                <a:srgbClr val="2EB808">
                  <a:tint val="66000"/>
                  <a:satMod val="160000"/>
                </a:srgbClr>
              </a:gs>
              <a:gs pos="50000">
                <a:srgbClr val="2EB808">
                  <a:tint val="44500"/>
                  <a:satMod val="160000"/>
                </a:srgbClr>
              </a:gs>
              <a:gs pos="100000">
                <a:srgbClr val="2EB80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581150"/>
            <a:ext cx="5181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week SHARE two times with a friend or family member. </a:t>
            </a:r>
            <a:r>
              <a:rPr lang="en-US" u="sng" dirty="0"/>
              <a:t>This is just for practice</a:t>
            </a:r>
            <a:r>
              <a:rPr lang="en-US" dirty="0"/>
              <a:t>! 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Let </a:t>
            </a:r>
            <a:r>
              <a:rPr lang="en-US" dirty="0"/>
              <a:t>your friend or family member know that you just need to practice and ask if they will “play along.” 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List </a:t>
            </a:r>
            <a:r>
              <a:rPr lang="en-US" dirty="0"/>
              <a:t>the people you practiced with </a:t>
            </a:r>
            <a:r>
              <a:rPr lang="en-US" dirty="0" smtClean="0"/>
              <a:t>in </a:t>
            </a:r>
            <a:r>
              <a:rPr lang="en-US" dirty="0"/>
              <a:t>your journal and document how it went or where you got </a:t>
            </a:r>
            <a:r>
              <a:rPr lang="en-US" dirty="0" smtClean="0"/>
              <a:t>stuck.</a:t>
            </a:r>
            <a:endParaRPr lang="en-US" dirty="0"/>
          </a:p>
          <a:p>
            <a:pPr algn="just"/>
            <a:r>
              <a:rPr lang="en-US" sz="2000" b="1" dirty="0"/>
              <a:t> 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380223" y="704850"/>
            <a:ext cx="5450354" cy="685800"/>
          </a:xfrm>
          <a:prstGeom prst="rect">
            <a:avLst/>
          </a:prstGeom>
          <a:solidFill>
            <a:srgbClr val="2EB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Assignment 5: Practice Sharing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5" y="3562350"/>
            <a:ext cx="2122605" cy="15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80223" y="956687"/>
            <a:ext cx="5450354" cy="2681864"/>
          </a:xfrm>
          <a:prstGeom prst="roundRect">
            <a:avLst/>
          </a:prstGeom>
          <a:gradFill flip="none" rotWithShape="1">
            <a:gsLst>
              <a:gs pos="0">
                <a:srgbClr val="2EB808">
                  <a:tint val="66000"/>
                  <a:satMod val="160000"/>
                </a:srgbClr>
              </a:gs>
              <a:gs pos="50000">
                <a:srgbClr val="2EB808">
                  <a:tint val="44500"/>
                  <a:satMod val="160000"/>
                </a:srgbClr>
              </a:gs>
              <a:gs pos="100000">
                <a:srgbClr val="2EB80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1" y="1504950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Your </a:t>
            </a:r>
            <a:r>
              <a:rPr lang="en-US" sz="2000" dirty="0"/>
              <a:t>final assignment for the week is to keep your eyes open for </a:t>
            </a:r>
            <a:r>
              <a:rPr lang="en-US" sz="2000" dirty="0" smtClean="0"/>
              <a:t>where: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God </a:t>
            </a:r>
            <a:r>
              <a:rPr lang="en-US" sz="2000" dirty="0"/>
              <a:t>is prompting you to SERVE to open the </a:t>
            </a:r>
            <a:r>
              <a:rPr lang="en-US" sz="2000" dirty="0" smtClean="0"/>
              <a:t>door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BRIDGE </a:t>
            </a:r>
            <a:r>
              <a:rPr lang="en-US" sz="2000" dirty="0"/>
              <a:t>to assess for </a:t>
            </a:r>
            <a:r>
              <a:rPr lang="en-US" sz="2000" dirty="0" smtClean="0"/>
              <a:t>readiness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ASK </a:t>
            </a:r>
            <a:r>
              <a:rPr lang="en-US" sz="2000" dirty="0"/>
              <a:t>to share the </a:t>
            </a:r>
            <a:r>
              <a:rPr lang="en-US" sz="2000" dirty="0" smtClean="0"/>
              <a:t>message</a:t>
            </a:r>
          </a:p>
          <a:p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80223" y="704850"/>
            <a:ext cx="5450354" cy="685800"/>
          </a:xfrm>
          <a:prstGeom prst="rect">
            <a:avLst/>
          </a:prstGeom>
          <a:solidFill>
            <a:srgbClr val="2EB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Assignment 6: Look for God Prompting You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28899" y="3827919"/>
            <a:ext cx="4953001" cy="1029831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38582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Write down </a:t>
            </a:r>
            <a:r>
              <a:rPr lang="en-US" dirty="0" smtClean="0"/>
              <a:t>the </a:t>
            </a:r>
            <a:r>
              <a:rPr lang="en-US" dirty="0"/>
              <a:t>names God has prompted you to begin serving or the people you did serve, bridge, or ask this week.</a:t>
            </a:r>
          </a:p>
        </p:txBody>
      </p:sp>
    </p:spTree>
    <p:extLst>
      <p:ext uri="{BB962C8B-B14F-4D97-AF65-F5344CB8AC3E}">
        <p14:creationId xmlns:p14="http://schemas.microsoft.com/office/powerpoint/2010/main" val="414810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657600" y="2432748"/>
            <a:ext cx="1752600" cy="787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00"/>
                </a:solidFill>
              </a:rPr>
              <a:t>Scripture</a:t>
            </a:r>
          </a:p>
          <a:p>
            <a:pPr marL="457200" lvl="0" indent="-457200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38400" y="227977"/>
            <a:ext cx="4688354" cy="101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0121" y="206341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219814"/>
            <a:ext cx="9144000" cy="1561736"/>
          </a:xfrm>
          <a:prstGeom prst="rect">
            <a:avLst/>
          </a:prstGeom>
          <a:solidFill>
            <a:srgbClr val="00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“Therefore Jesus answered and was saying to them, “Truly, truly, I say to you, the </a:t>
            </a:r>
            <a:r>
              <a:rPr lang="en-US" i="1" dirty="0">
                <a:solidFill>
                  <a:schemeClr val="bg1"/>
                </a:solidFill>
              </a:rPr>
              <a:t>Son can do nothing of Himself, unless it is something He sees the Father doing</a:t>
            </a:r>
            <a:r>
              <a:rPr lang="en-US" dirty="0">
                <a:solidFill>
                  <a:schemeClr val="bg1"/>
                </a:solidFill>
              </a:rPr>
              <a:t>; for whatever the Father does, these things the Son also does in like manner.”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en-US" b="1" dirty="0">
                <a:solidFill>
                  <a:schemeClr val="bg1"/>
                </a:solidFill>
              </a:rPr>
              <a:t>John 5:19 (NASB)</a:t>
            </a:r>
            <a:r>
              <a:rPr lang="en-US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81199" y="971550"/>
            <a:ext cx="5450354" cy="3276600"/>
          </a:xfrm>
          <a:prstGeom prst="roundRect">
            <a:avLst/>
          </a:prstGeom>
          <a:gradFill flip="none" rotWithShape="1">
            <a:gsLst>
              <a:gs pos="0">
                <a:srgbClr val="2EB808">
                  <a:tint val="66000"/>
                  <a:satMod val="160000"/>
                </a:srgbClr>
              </a:gs>
              <a:gs pos="50000">
                <a:srgbClr val="2EB808">
                  <a:tint val="44500"/>
                  <a:satMod val="160000"/>
                </a:srgbClr>
              </a:gs>
              <a:gs pos="100000">
                <a:srgbClr val="2EB80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84659" y="1573404"/>
            <a:ext cx="5085323" cy="2369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When </a:t>
            </a:r>
            <a:r>
              <a:rPr lang="en-US" sz="1800" dirty="0">
                <a:solidFill>
                  <a:schemeClr val="tx1"/>
                </a:solidFill>
              </a:rPr>
              <a:t>we SERVE non-Christians (or Christians who do not understand the Gospel) </a:t>
            </a:r>
            <a:r>
              <a:rPr lang="en-US" sz="1800" u="sng" dirty="0">
                <a:solidFill>
                  <a:schemeClr val="tx1"/>
                </a:solidFill>
              </a:rPr>
              <a:t>emotionally and spiritually,</a:t>
            </a:r>
            <a:r>
              <a:rPr lang="en-US" sz="1800" dirty="0">
                <a:solidFill>
                  <a:schemeClr val="tx1"/>
                </a:solidFill>
              </a:rPr>
              <a:t> it </a:t>
            </a:r>
            <a:r>
              <a:rPr lang="en-US" sz="1800" b="1" u="sng" dirty="0">
                <a:solidFill>
                  <a:schemeClr val="tx1"/>
                </a:solidFill>
              </a:rPr>
              <a:t>opens doors to SHARE God’s Message</a:t>
            </a:r>
            <a:r>
              <a:rPr lang="en-US" sz="1800" dirty="0">
                <a:solidFill>
                  <a:schemeClr val="tx1"/>
                </a:solidFill>
              </a:rPr>
              <a:t>!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George </a:t>
            </a:r>
            <a:r>
              <a:rPr lang="en-US" sz="1800" dirty="0" err="1">
                <a:solidFill>
                  <a:schemeClr val="tx1"/>
                </a:solidFill>
              </a:rPr>
              <a:t>Barna’s</a:t>
            </a:r>
            <a:r>
              <a:rPr lang="en-US" sz="1800" dirty="0">
                <a:solidFill>
                  <a:schemeClr val="tx1"/>
                </a:solidFill>
              </a:rPr>
              <a:t> research suggests that over 50% of Christians do not understand the Gospel – so do not hesitate SHARING with Christians</a:t>
            </a:r>
            <a:r>
              <a:rPr lang="en-US" sz="1800" dirty="0" smtClean="0">
                <a:solidFill>
                  <a:schemeClr val="tx1"/>
                </a:solidFill>
              </a:rPr>
              <a:t>!</a:t>
            </a:r>
            <a:r>
              <a:rPr lang="en-US" sz="1800" dirty="0">
                <a:solidFill>
                  <a:schemeClr val="tx1"/>
                </a:solidFill>
              </a:rPr>
              <a:t> 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38400" y="227977"/>
            <a:ext cx="4688354" cy="101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0121" y="206341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54" y="2249129"/>
            <a:ext cx="2133600" cy="243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199" y="524979"/>
            <a:ext cx="5450354" cy="685800"/>
          </a:xfrm>
          <a:prstGeom prst="rect">
            <a:avLst/>
          </a:prstGeom>
          <a:solidFill>
            <a:srgbClr val="2EB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Assignment 1: Serve to Open Doors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7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534677" y="3790950"/>
            <a:ext cx="5085323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tx1"/>
                </a:solidFill>
              </a:rPr>
              <a:t> 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i="1" dirty="0">
                <a:solidFill>
                  <a:schemeClr val="tx1"/>
                </a:solidFill>
              </a:rPr>
              <a:t>Reminder:</a:t>
            </a:r>
            <a:r>
              <a:rPr lang="en-US" sz="2000" i="1" dirty="0">
                <a:solidFill>
                  <a:schemeClr val="tx1"/>
                </a:solidFill>
              </a:rPr>
              <a:t> These are the people that God is bringing into your Freedom Community!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38400" y="227977"/>
            <a:ext cx="4688354" cy="101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0121" y="206341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God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0268141"/>
              </p:ext>
            </p:extLst>
          </p:nvPr>
        </p:nvGraphicFramePr>
        <p:xfrm>
          <a:off x="1659908" y="590550"/>
          <a:ext cx="6781800" cy="308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590800" y="4171950"/>
            <a:ext cx="5029200" cy="68580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3C255C-33D4-4933-B999-766749EE6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73C255C-33D4-4933-B999-766749EE6C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39C2B1-DD10-45D4-BEBE-931C0D84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439C2B1-DD10-45D4-BEBE-931C0D84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DF7B9-3B9D-45F7-BFBB-F503C8A83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780DF7B9-3B9D-45F7-BFBB-F503C8A83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277640-4699-47C6-A6DE-B8755D06D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E277640-4699-47C6-A6DE-B8755D06D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684A05-5ECB-48AA-8AD4-637DFB32E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D3684A05-5ECB-48AA-8AD4-637DFB32E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DD4F55-6BC2-4D8D-83C9-686EC864D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B7DD4F55-6BC2-4D8D-83C9-686EC864D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4FDF97-C67E-4362-A00D-1BFD07FF8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444FDF97-C67E-4362-A00D-1BFD07FF8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BD3A32-6C61-4F69-8009-6E10BEDB9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95BD3A32-6C61-4F69-8009-6E10BEDB9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Sub>
          <a:bldDgm bld="one"/>
        </p:bldSub>
      </p:bldGraphic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657600" y="2432748"/>
            <a:ext cx="1752600" cy="787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00"/>
                </a:solidFill>
              </a:rPr>
              <a:t>Scripture</a:t>
            </a:r>
          </a:p>
          <a:p>
            <a:pPr marL="457200" lvl="0" indent="-457200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38400" y="227977"/>
            <a:ext cx="4688354" cy="101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0121" y="206341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219814"/>
            <a:ext cx="9144000" cy="1561736"/>
          </a:xfrm>
          <a:prstGeom prst="rect">
            <a:avLst/>
          </a:prstGeom>
          <a:solidFill>
            <a:srgbClr val="00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“Surely the Sovereign </a:t>
            </a:r>
            <a:r>
              <a:rPr lang="en-US" i="1" u="sng" dirty="0"/>
              <a:t>Lord does nothing without revealing His plan to His servants</a:t>
            </a:r>
            <a:r>
              <a:rPr lang="en-US" i="1" dirty="0"/>
              <a:t> the prophets.”</a:t>
            </a:r>
            <a:r>
              <a:rPr lang="en-US" b="1" i="1" dirty="0"/>
              <a:t> </a:t>
            </a:r>
            <a:r>
              <a:rPr lang="en-US" b="1" dirty="0"/>
              <a:t>– Amos 3:7 (NIV)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514350"/>
            <a:ext cx="60198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38400" y="227977"/>
            <a:ext cx="4688354" cy="101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990600" y="2290838"/>
            <a:ext cx="2243665" cy="890512"/>
          </a:xfrm>
          <a:prstGeom prst="chevron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See God</a:t>
            </a:r>
            <a:r>
              <a:rPr lang="en-US" b="1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7" name="Chevron 6"/>
          <p:cNvSpPr/>
          <p:nvPr/>
        </p:nvSpPr>
        <p:spPr>
          <a:xfrm>
            <a:off x="2772910" y="2290838"/>
            <a:ext cx="4166805" cy="89051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You see a Facebook post where it is evident God is working in the life of one of your friends who is upset. </a:t>
            </a:r>
          </a:p>
        </p:txBody>
      </p:sp>
      <p:sp>
        <p:nvSpPr>
          <p:cNvPr id="8" name="Chevron 7"/>
          <p:cNvSpPr/>
          <p:nvPr/>
        </p:nvSpPr>
        <p:spPr>
          <a:xfrm>
            <a:off x="990600" y="3281438"/>
            <a:ext cx="2243665" cy="890512"/>
          </a:xfrm>
          <a:prstGeom prst="chevron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Join God</a:t>
            </a:r>
            <a:r>
              <a:rPr lang="en-US" b="1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9" name="Chevron 8"/>
          <p:cNvSpPr/>
          <p:nvPr/>
        </p:nvSpPr>
        <p:spPr>
          <a:xfrm>
            <a:off x="2772910" y="3281438"/>
            <a:ext cx="4166805" cy="89051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You send them an encouraging message and DISARM him or her by finding some truth in what was said.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9123" y="723224"/>
            <a:ext cx="5450354" cy="1238925"/>
          </a:xfrm>
          <a:prstGeom prst="rect">
            <a:avLst/>
          </a:prstGeom>
          <a:solidFill>
            <a:srgbClr val="2EB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Quick </a:t>
            </a:r>
            <a:r>
              <a:rPr lang="en-US" sz="2400" dirty="0" smtClean="0">
                <a:solidFill>
                  <a:schemeClr val="bg1"/>
                </a:solidFill>
              </a:rPr>
              <a:t>Review: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Examples of How to Serve </a:t>
            </a:r>
            <a:r>
              <a:rPr lang="en-US" sz="2400" dirty="0" smtClean="0">
                <a:solidFill>
                  <a:schemeClr val="bg1"/>
                </a:solidFill>
              </a:rPr>
              <a:t>Emotionally </a:t>
            </a:r>
            <a:r>
              <a:rPr lang="en-US" sz="2400" dirty="0">
                <a:solidFill>
                  <a:schemeClr val="bg1"/>
                </a:solidFill>
              </a:rPr>
              <a:t>and Spiritually</a:t>
            </a:r>
          </a:p>
        </p:txBody>
      </p:sp>
    </p:spTree>
    <p:extLst>
      <p:ext uri="{BB962C8B-B14F-4D97-AF65-F5344CB8AC3E}">
        <p14:creationId xmlns:p14="http://schemas.microsoft.com/office/powerpoint/2010/main" val="22610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514350"/>
            <a:ext cx="60198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38400" y="227977"/>
            <a:ext cx="4688354" cy="101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990600" y="2290838"/>
            <a:ext cx="2243665" cy="890512"/>
          </a:xfrm>
          <a:prstGeom prst="chevron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See God</a:t>
            </a:r>
            <a:r>
              <a:rPr lang="en-US" b="1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7" name="Chevron 6"/>
          <p:cNvSpPr/>
          <p:nvPr/>
        </p:nvSpPr>
        <p:spPr>
          <a:xfrm>
            <a:off x="2772910" y="2290838"/>
            <a:ext cx="4166805" cy="89051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You receive an email from someone who mentions hardships, difficult circumstances, or spiritual issues.</a:t>
            </a:r>
          </a:p>
        </p:txBody>
      </p:sp>
      <p:sp>
        <p:nvSpPr>
          <p:cNvPr id="8" name="Chevron 7"/>
          <p:cNvSpPr/>
          <p:nvPr/>
        </p:nvSpPr>
        <p:spPr>
          <a:xfrm>
            <a:off x="990600" y="3281438"/>
            <a:ext cx="2243665" cy="890512"/>
          </a:xfrm>
          <a:prstGeom prst="chevron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Join God</a:t>
            </a:r>
            <a:r>
              <a:rPr lang="en-US" b="1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9" name="Chevron 8"/>
          <p:cNvSpPr/>
          <p:nvPr/>
        </p:nvSpPr>
        <p:spPr>
          <a:xfrm>
            <a:off x="2772910" y="3281438"/>
            <a:ext cx="4166805" cy="89051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You invite them to lunch and LISTEN to them (without advice!).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9123" y="723224"/>
            <a:ext cx="5450354" cy="1238925"/>
          </a:xfrm>
          <a:prstGeom prst="rect">
            <a:avLst/>
          </a:prstGeom>
          <a:solidFill>
            <a:srgbClr val="2EB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Quick </a:t>
            </a:r>
            <a:r>
              <a:rPr lang="en-US" sz="2400" dirty="0" smtClean="0">
                <a:solidFill>
                  <a:schemeClr val="bg1"/>
                </a:solidFill>
              </a:rPr>
              <a:t>Review: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Examples of How to Serve </a:t>
            </a:r>
            <a:r>
              <a:rPr lang="en-US" sz="2400" dirty="0" smtClean="0">
                <a:solidFill>
                  <a:schemeClr val="bg1"/>
                </a:solidFill>
              </a:rPr>
              <a:t>Emotionally </a:t>
            </a:r>
            <a:r>
              <a:rPr lang="en-US" sz="2400" dirty="0">
                <a:solidFill>
                  <a:schemeClr val="bg1"/>
                </a:solidFill>
              </a:rPr>
              <a:t>and Spiritually</a:t>
            </a:r>
          </a:p>
        </p:txBody>
      </p:sp>
    </p:spTree>
    <p:extLst>
      <p:ext uri="{BB962C8B-B14F-4D97-AF65-F5344CB8AC3E}">
        <p14:creationId xmlns:p14="http://schemas.microsoft.com/office/powerpoint/2010/main" val="13176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514350"/>
            <a:ext cx="60198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38400" y="227977"/>
            <a:ext cx="4688354" cy="101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990600" y="2290838"/>
            <a:ext cx="2243665" cy="890512"/>
          </a:xfrm>
          <a:prstGeom prst="chevron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See God</a:t>
            </a:r>
            <a:r>
              <a:rPr lang="en-US" b="1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7" name="Chevron 6"/>
          <p:cNvSpPr/>
          <p:nvPr/>
        </p:nvSpPr>
        <p:spPr>
          <a:xfrm>
            <a:off x="2772910" y="2290838"/>
            <a:ext cx="4166805" cy="89051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You share what God is doing in your life with a friend and he/she engages in the discussion.</a:t>
            </a:r>
          </a:p>
        </p:txBody>
      </p:sp>
      <p:sp>
        <p:nvSpPr>
          <p:cNvPr id="8" name="Chevron 7"/>
          <p:cNvSpPr/>
          <p:nvPr/>
        </p:nvSpPr>
        <p:spPr>
          <a:xfrm>
            <a:off x="990600" y="3281438"/>
            <a:ext cx="2243665" cy="890512"/>
          </a:xfrm>
          <a:prstGeom prst="chevron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Join God</a:t>
            </a:r>
            <a:r>
              <a:rPr lang="en-US" b="1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9" name="Chevron 8"/>
          <p:cNvSpPr/>
          <p:nvPr/>
        </p:nvSpPr>
        <p:spPr>
          <a:xfrm>
            <a:off x="2772910" y="3281438"/>
            <a:ext cx="4166805" cy="89051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Instead of trying to get your friend to join your ministry, you ASK how you can serve him.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9123" y="723224"/>
            <a:ext cx="5450354" cy="1238925"/>
          </a:xfrm>
          <a:prstGeom prst="rect">
            <a:avLst/>
          </a:prstGeom>
          <a:solidFill>
            <a:srgbClr val="2EB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Quick </a:t>
            </a:r>
            <a:r>
              <a:rPr lang="en-US" sz="2400" dirty="0" smtClean="0">
                <a:solidFill>
                  <a:schemeClr val="bg1"/>
                </a:solidFill>
              </a:rPr>
              <a:t>Review: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Examples of How to Serve </a:t>
            </a:r>
            <a:r>
              <a:rPr lang="en-US" sz="2400" dirty="0" smtClean="0">
                <a:solidFill>
                  <a:schemeClr val="bg1"/>
                </a:solidFill>
              </a:rPr>
              <a:t>Emotionally </a:t>
            </a:r>
            <a:r>
              <a:rPr lang="en-US" sz="2400" dirty="0">
                <a:solidFill>
                  <a:schemeClr val="bg1"/>
                </a:solidFill>
              </a:rPr>
              <a:t>and Spiritually</a:t>
            </a:r>
          </a:p>
        </p:txBody>
      </p:sp>
    </p:spTree>
    <p:extLst>
      <p:ext uri="{BB962C8B-B14F-4D97-AF65-F5344CB8AC3E}">
        <p14:creationId xmlns:p14="http://schemas.microsoft.com/office/powerpoint/2010/main" val="225250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992</Words>
  <Application>Microsoft Office PowerPoint</Application>
  <PresentationFormat>On-screen Show (16:9)</PresentationFormat>
  <Paragraphs>120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This is simple and is done by asking, “Do you mind if I share my experience regarding some challenges I was facing?”       </vt:lpstr>
      <vt:lpstr>   The following summarizes the steps for sharing. You do NOT need to know everything on the SHARE training video, but it is critical that these 6 basic steps are memorized.        </vt:lpstr>
      <vt:lpstr>PowerPoint Presentation</vt:lpstr>
      <vt:lpstr>   Ask if the individual has ever accepted god’s gift, if not would they like to?       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</dc:creator>
  <cp:lastModifiedBy>Monique MS. Smith</cp:lastModifiedBy>
  <cp:revision>123</cp:revision>
  <dcterms:created xsi:type="dcterms:W3CDTF">2013-06-10T14:53:40Z</dcterms:created>
  <dcterms:modified xsi:type="dcterms:W3CDTF">2014-03-04T14:13:19Z</dcterms:modified>
</cp:coreProperties>
</file>