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9" r:id="rId3"/>
    <p:sldId id="293" r:id="rId4"/>
    <p:sldId id="291" r:id="rId5"/>
    <p:sldId id="305" r:id="rId6"/>
    <p:sldId id="315" r:id="rId7"/>
    <p:sldId id="319" r:id="rId8"/>
    <p:sldId id="300" r:id="rId9"/>
    <p:sldId id="316" r:id="rId10"/>
    <p:sldId id="301" r:id="rId11"/>
    <p:sldId id="321" r:id="rId12"/>
    <p:sldId id="295" r:id="rId13"/>
    <p:sldId id="322" r:id="rId14"/>
    <p:sldId id="306" r:id="rId15"/>
    <p:sldId id="307" r:id="rId16"/>
    <p:sldId id="323" r:id="rId17"/>
    <p:sldId id="318" r:id="rId18"/>
    <p:sldId id="292"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F33"/>
    <a:srgbClr val="009900"/>
    <a:srgbClr val="49B224"/>
    <a:srgbClr val="00FF00"/>
    <a:srgbClr val="000066"/>
    <a:srgbClr val="00009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06" autoAdjust="0"/>
  </p:normalViewPr>
  <p:slideViewPr>
    <p:cSldViewPr>
      <p:cViewPr>
        <p:scale>
          <a:sx n="95" d="100"/>
          <a:sy n="95" d="100"/>
        </p:scale>
        <p:origin x="-1248" y="-3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A5353-12CD-41C3-80AD-3B204FEA1D58}" type="doc">
      <dgm:prSet loTypeId="urn:microsoft.com/office/officeart/2005/8/layout/lProcess1" loCatId="process" qsTypeId="urn:microsoft.com/office/officeart/2005/8/quickstyle/simple3" qsCatId="simple" csTypeId="urn:microsoft.com/office/officeart/2005/8/colors/accent3_2" csCatId="accent3" phldr="1"/>
      <dgm:spPr/>
      <dgm:t>
        <a:bodyPr/>
        <a:lstStyle/>
        <a:p>
          <a:endParaRPr lang="en-US"/>
        </a:p>
      </dgm:t>
    </dgm:pt>
    <dgm:pt modelId="{8D020048-23AE-4967-BF6D-17E4814BD6CA}">
      <dgm:prSet phldrT="[Text]" custT="1"/>
      <dgm:spPr/>
      <dgm:t>
        <a:bodyPr/>
        <a:lstStyle/>
        <a:p>
          <a:r>
            <a:rPr lang="en-US" sz="4400" dirty="0" smtClean="0"/>
            <a:t>1. Share the Gospel</a:t>
          </a:r>
          <a:endParaRPr lang="en-US" sz="4400" dirty="0"/>
        </a:p>
      </dgm:t>
    </dgm:pt>
    <dgm:pt modelId="{BE84E31B-0627-4E65-A440-E6D91D95277F}" type="parTrans" cxnId="{499187AF-CE57-4F25-867C-BCAFC6DBE730}">
      <dgm:prSet/>
      <dgm:spPr/>
      <dgm:t>
        <a:bodyPr/>
        <a:lstStyle/>
        <a:p>
          <a:endParaRPr lang="en-US"/>
        </a:p>
      </dgm:t>
    </dgm:pt>
    <dgm:pt modelId="{DDC96928-B70F-4D83-ACF9-9DE284BA46E2}" type="sibTrans" cxnId="{499187AF-CE57-4F25-867C-BCAFC6DBE730}">
      <dgm:prSet/>
      <dgm:spPr/>
      <dgm:t>
        <a:bodyPr/>
        <a:lstStyle/>
        <a:p>
          <a:endParaRPr lang="en-US"/>
        </a:p>
      </dgm:t>
    </dgm:pt>
    <dgm:pt modelId="{BFACC676-E325-4BED-9708-EA17F27C3939}">
      <dgm:prSet phldrT="[Text]" custT="1"/>
      <dgm:spPr/>
      <dgm:t>
        <a:bodyPr/>
        <a:lstStyle/>
        <a:p>
          <a:r>
            <a:rPr lang="en-US" sz="1600" dirty="0" smtClean="0"/>
            <a:t>Briefly </a:t>
          </a:r>
          <a:r>
            <a:rPr lang="en-US" sz="1600" b="1" dirty="0" smtClean="0"/>
            <a:t>SHARE</a:t>
          </a:r>
          <a:r>
            <a:rPr lang="en-US" sz="1600" dirty="0" smtClean="0"/>
            <a:t> the Gospel based on your practice during the last month.</a:t>
          </a:r>
          <a:endParaRPr lang="en-US" sz="1600" dirty="0"/>
        </a:p>
      </dgm:t>
    </dgm:pt>
    <dgm:pt modelId="{F0366D3A-5419-48BC-B456-044C8B6E8F67}" type="parTrans" cxnId="{C79B3FED-9C40-4118-9754-9F2E6C18E98D}">
      <dgm:prSet/>
      <dgm:spPr/>
      <dgm:t>
        <a:bodyPr/>
        <a:lstStyle/>
        <a:p>
          <a:endParaRPr lang="en-US"/>
        </a:p>
      </dgm:t>
    </dgm:pt>
    <dgm:pt modelId="{9A3F8C89-BCA8-4AD0-806C-A2484D1BE9DE}" type="sibTrans" cxnId="{C79B3FED-9C40-4118-9754-9F2E6C18E98D}">
      <dgm:prSet/>
      <dgm:spPr/>
      <dgm:t>
        <a:bodyPr/>
        <a:lstStyle/>
        <a:p>
          <a:endParaRPr lang="en-US"/>
        </a:p>
      </dgm:t>
    </dgm:pt>
    <dgm:pt modelId="{91A8116B-1622-4BFA-B865-1865F6A5B35E}" type="pres">
      <dgm:prSet presAssocID="{ACCA5353-12CD-41C3-80AD-3B204FEA1D58}" presName="Name0" presStyleCnt="0">
        <dgm:presLayoutVars>
          <dgm:dir/>
          <dgm:animLvl val="lvl"/>
          <dgm:resizeHandles val="exact"/>
        </dgm:presLayoutVars>
      </dgm:prSet>
      <dgm:spPr/>
      <dgm:t>
        <a:bodyPr/>
        <a:lstStyle/>
        <a:p>
          <a:endParaRPr lang="en-US"/>
        </a:p>
      </dgm:t>
    </dgm:pt>
    <dgm:pt modelId="{C1D98AA6-537D-49CD-A02C-01B156184D72}" type="pres">
      <dgm:prSet presAssocID="{8D020048-23AE-4967-BF6D-17E4814BD6CA}" presName="vertFlow" presStyleCnt="0"/>
      <dgm:spPr/>
    </dgm:pt>
    <dgm:pt modelId="{E00DA7CE-F596-4E6E-A32E-339E0ED78883}" type="pres">
      <dgm:prSet presAssocID="{8D020048-23AE-4967-BF6D-17E4814BD6CA}" presName="header" presStyleLbl="node1" presStyleIdx="0" presStyleCnt="1" custScaleY="58484"/>
      <dgm:spPr/>
      <dgm:t>
        <a:bodyPr/>
        <a:lstStyle/>
        <a:p>
          <a:endParaRPr lang="en-US"/>
        </a:p>
      </dgm:t>
    </dgm:pt>
    <dgm:pt modelId="{A7F37CA0-7FB7-4C43-9075-BCA441F149E9}" type="pres">
      <dgm:prSet presAssocID="{F0366D3A-5419-48BC-B456-044C8B6E8F67}" presName="parTrans" presStyleLbl="sibTrans2D1" presStyleIdx="0" presStyleCnt="1"/>
      <dgm:spPr/>
      <dgm:t>
        <a:bodyPr/>
        <a:lstStyle/>
        <a:p>
          <a:endParaRPr lang="en-US"/>
        </a:p>
      </dgm:t>
    </dgm:pt>
    <dgm:pt modelId="{E2B05883-1A0F-46C9-940C-B46C8258BD94}" type="pres">
      <dgm:prSet presAssocID="{BFACC676-E325-4BED-9708-EA17F27C3939}" presName="child" presStyleLbl="alignAccFollowNode1" presStyleIdx="0" presStyleCnt="1" custScaleY="66516">
        <dgm:presLayoutVars>
          <dgm:chMax val="0"/>
          <dgm:bulletEnabled val="1"/>
        </dgm:presLayoutVars>
      </dgm:prSet>
      <dgm:spPr/>
      <dgm:t>
        <a:bodyPr/>
        <a:lstStyle/>
        <a:p>
          <a:endParaRPr lang="en-US"/>
        </a:p>
      </dgm:t>
    </dgm:pt>
  </dgm:ptLst>
  <dgm:cxnLst>
    <dgm:cxn modelId="{499187AF-CE57-4F25-867C-BCAFC6DBE730}" srcId="{ACCA5353-12CD-41C3-80AD-3B204FEA1D58}" destId="{8D020048-23AE-4967-BF6D-17E4814BD6CA}" srcOrd="0" destOrd="0" parTransId="{BE84E31B-0627-4E65-A440-E6D91D95277F}" sibTransId="{DDC96928-B70F-4D83-ACF9-9DE284BA46E2}"/>
    <dgm:cxn modelId="{9F5AC207-EC8C-4E7E-B4F3-60A171A42737}" type="presOf" srcId="{BFACC676-E325-4BED-9708-EA17F27C3939}" destId="{E2B05883-1A0F-46C9-940C-B46C8258BD94}" srcOrd="0" destOrd="0" presId="urn:microsoft.com/office/officeart/2005/8/layout/lProcess1"/>
    <dgm:cxn modelId="{C79B3FED-9C40-4118-9754-9F2E6C18E98D}" srcId="{8D020048-23AE-4967-BF6D-17E4814BD6CA}" destId="{BFACC676-E325-4BED-9708-EA17F27C3939}" srcOrd="0" destOrd="0" parTransId="{F0366D3A-5419-48BC-B456-044C8B6E8F67}" sibTransId="{9A3F8C89-BCA8-4AD0-806C-A2484D1BE9DE}"/>
    <dgm:cxn modelId="{F9CF5DC2-B637-4632-ADF3-4E5A4F702DBF}" type="presOf" srcId="{8D020048-23AE-4967-BF6D-17E4814BD6CA}" destId="{E00DA7CE-F596-4E6E-A32E-339E0ED78883}" srcOrd="0" destOrd="0" presId="urn:microsoft.com/office/officeart/2005/8/layout/lProcess1"/>
    <dgm:cxn modelId="{C9B1617E-0C46-4ACF-A3E8-04FD0BC50433}" type="presOf" srcId="{ACCA5353-12CD-41C3-80AD-3B204FEA1D58}" destId="{91A8116B-1622-4BFA-B865-1865F6A5B35E}" srcOrd="0" destOrd="0" presId="urn:microsoft.com/office/officeart/2005/8/layout/lProcess1"/>
    <dgm:cxn modelId="{8BEDD710-8E3B-4E50-A74D-92125DC8DD4C}" type="presOf" srcId="{F0366D3A-5419-48BC-B456-044C8B6E8F67}" destId="{A7F37CA0-7FB7-4C43-9075-BCA441F149E9}" srcOrd="0" destOrd="0" presId="urn:microsoft.com/office/officeart/2005/8/layout/lProcess1"/>
    <dgm:cxn modelId="{A74C3E67-AA49-4D09-A17B-5E8A71AEAC50}" type="presParOf" srcId="{91A8116B-1622-4BFA-B865-1865F6A5B35E}" destId="{C1D98AA6-537D-49CD-A02C-01B156184D72}" srcOrd="0" destOrd="0" presId="urn:microsoft.com/office/officeart/2005/8/layout/lProcess1"/>
    <dgm:cxn modelId="{BC174A70-377E-41AD-9FE8-5DBFDDB3978F}" type="presParOf" srcId="{C1D98AA6-537D-49CD-A02C-01B156184D72}" destId="{E00DA7CE-F596-4E6E-A32E-339E0ED78883}" srcOrd="0" destOrd="0" presId="urn:microsoft.com/office/officeart/2005/8/layout/lProcess1"/>
    <dgm:cxn modelId="{3B358E16-A572-4300-BC58-8FC32EE673DF}" type="presParOf" srcId="{C1D98AA6-537D-49CD-A02C-01B156184D72}" destId="{A7F37CA0-7FB7-4C43-9075-BCA441F149E9}" srcOrd="1" destOrd="0" presId="urn:microsoft.com/office/officeart/2005/8/layout/lProcess1"/>
    <dgm:cxn modelId="{0D0F094B-55EC-44C1-8307-390E296ED9D4}" type="presParOf" srcId="{C1D98AA6-537D-49CD-A02C-01B156184D72}" destId="{E2B05883-1A0F-46C9-940C-B46C8258BD94}"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CF5B9-4D7A-410D-90ED-622EEF0E14C9}" type="doc">
      <dgm:prSet loTypeId="urn:microsoft.com/office/officeart/2005/8/layout/lProcess1" loCatId="process" qsTypeId="urn:microsoft.com/office/officeart/2005/8/quickstyle/simple3" qsCatId="simple" csTypeId="urn:microsoft.com/office/officeart/2005/8/colors/accent3_2" csCatId="accent3" phldr="1"/>
      <dgm:spPr/>
      <dgm:t>
        <a:bodyPr/>
        <a:lstStyle/>
        <a:p>
          <a:endParaRPr lang="en-US"/>
        </a:p>
      </dgm:t>
    </dgm:pt>
    <dgm:pt modelId="{8D67F0D2-F6C8-465F-A2ED-A1A94CB8DBF3}">
      <dgm:prSet phldrT="[Text]"/>
      <dgm:spPr/>
      <dgm:t>
        <a:bodyPr/>
        <a:lstStyle/>
        <a:p>
          <a:r>
            <a:rPr lang="en-US" dirty="0" smtClean="0"/>
            <a:t>2. Cast Vision</a:t>
          </a:r>
          <a:endParaRPr lang="en-US" dirty="0"/>
        </a:p>
      </dgm:t>
    </dgm:pt>
    <dgm:pt modelId="{94351117-C843-4D93-B30C-537F963F9B13}" type="parTrans" cxnId="{B58DD770-6210-47E4-8E53-EDBB03B5D590}">
      <dgm:prSet/>
      <dgm:spPr/>
      <dgm:t>
        <a:bodyPr/>
        <a:lstStyle/>
        <a:p>
          <a:endParaRPr lang="en-US"/>
        </a:p>
      </dgm:t>
    </dgm:pt>
    <dgm:pt modelId="{6B1DA616-B7CA-45A8-8613-355F1DB493E6}" type="sibTrans" cxnId="{B58DD770-6210-47E4-8E53-EDBB03B5D590}">
      <dgm:prSet/>
      <dgm:spPr/>
      <dgm:t>
        <a:bodyPr/>
        <a:lstStyle/>
        <a:p>
          <a:endParaRPr lang="en-US"/>
        </a:p>
      </dgm:t>
    </dgm:pt>
    <dgm:pt modelId="{D99FC914-9B3A-45C7-BFBF-3D17648D465F}">
      <dgm:prSet phldrT="[Text]"/>
      <dgm:spPr/>
      <dgm:t>
        <a:bodyPr/>
        <a:lstStyle/>
        <a:p>
          <a:r>
            <a:rPr lang="en-US" dirty="0" smtClean="0"/>
            <a:t>Cast a vision for the </a:t>
          </a:r>
          <a:r>
            <a:rPr lang="en-US" b="1" dirty="0" smtClean="0"/>
            <a:t>Growing</a:t>
          </a:r>
          <a:r>
            <a:rPr lang="en-US" dirty="0" smtClean="0"/>
            <a:t>, </a:t>
          </a:r>
          <a:r>
            <a:rPr lang="en-US" b="1" dirty="0" smtClean="0"/>
            <a:t>Sharing</a:t>
          </a:r>
          <a:r>
            <a:rPr lang="en-US" dirty="0" smtClean="0"/>
            <a:t>, and </a:t>
          </a:r>
          <a:r>
            <a:rPr lang="en-US" b="1" dirty="0" smtClean="0"/>
            <a:t>Serving</a:t>
          </a:r>
          <a:r>
            <a:rPr lang="en-US" dirty="0" smtClean="0"/>
            <a:t> concepts you have experienced in your training </a:t>
          </a:r>
          <a:endParaRPr lang="en-US" dirty="0"/>
        </a:p>
      </dgm:t>
    </dgm:pt>
    <dgm:pt modelId="{D6E7AD6F-97BB-4991-86C4-729D5CA76A87}" type="parTrans" cxnId="{A8DEAA30-9796-45B6-81CA-794F986F7A1B}">
      <dgm:prSet/>
      <dgm:spPr/>
      <dgm:t>
        <a:bodyPr/>
        <a:lstStyle/>
        <a:p>
          <a:endParaRPr lang="en-US"/>
        </a:p>
      </dgm:t>
    </dgm:pt>
    <dgm:pt modelId="{CC6C7750-FAA1-45EA-A529-A94C4CFE3CA0}" type="sibTrans" cxnId="{A8DEAA30-9796-45B6-81CA-794F986F7A1B}">
      <dgm:prSet/>
      <dgm:spPr/>
      <dgm:t>
        <a:bodyPr/>
        <a:lstStyle/>
        <a:p>
          <a:endParaRPr lang="en-US"/>
        </a:p>
      </dgm:t>
    </dgm:pt>
    <dgm:pt modelId="{EFB13706-1DD1-4A22-8BB8-B2C7A765C6FD}">
      <dgm:prSet phldrT="[Text]"/>
      <dgm:spPr/>
      <dgm:t>
        <a:bodyPr/>
        <a:lstStyle/>
        <a:p>
          <a:pPr>
            <a:spcAft>
              <a:spcPts val="0"/>
            </a:spcAft>
          </a:pPr>
          <a:r>
            <a:rPr lang="en-US" dirty="0" smtClean="0"/>
            <a:t>Explain how to Grow, Share, or Serve </a:t>
          </a:r>
        </a:p>
        <a:p>
          <a:pPr>
            <a:spcAft>
              <a:spcPts val="0"/>
            </a:spcAft>
          </a:pPr>
          <a:r>
            <a:rPr lang="en-US" dirty="0" smtClean="0"/>
            <a:t>and how you Grew, Shared, or Served during the previous week</a:t>
          </a:r>
          <a:endParaRPr lang="en-US" dirty="0"/>
        </a:p>
      </dgm:t>
    </dgm:pt>
    <dgm:pt modelId="{5E93F963-4437-4EE8-80AB-6DF9E6802D1B}" type="parTrans" cxnId="{D7CD08E7-DD52-4250-8AA7-9C1E5DA9D2DA}">
      <dgm:prSet/>
      <dgm:spPr/>
      <dgm:t>
        <a:bodyPr/>
        <a:lstStyle/>
        <a:p>
          <a:endParaRPr lang="en-US"/>
        </a:p>
      </dgm:t>
    </dgm:pt>
    <dgm:pt modelId="{1477BDA7-EE45-4087-A2D2-CA21D7718636}" type="sibTrans" cxnId="{D7CD08E7-DD52-4250-8AA7-9C1E5DA9D2DA}">
      <dgm:prSet/>
      <dgm:spPr/>
      <dgm:t>
        <a:bodyPr/>
        <a:lstStyle/>
        <a:p>
          <a:endParaRPr lang="en-US"/>
        </a:p>
      </dgm:t>
    </dgm:pt>
    <dgm:pt modelId="{239705AB-9EE4-44D8-A8AB-1AD8EFB643FD}">
      <dgm:prSet phldrT="[Text]"/>
      <dgm:spPr/>
      <dgm:t>
        <a:bodyPr/>
        <a:lstStyle/>
        <a:p>
          <a:r>
            <a:rPr lang="en-US" dirty="0" smtClean="0"/>
            <a:t>Do not hesitate to discuss how you failed in Growing, Sharing, or Serving. Authenticity in a leader is important!</a:t>
          </a:r>
          <a:endParaRPr lang="en-US" dirty="0"/>
        </a:p>
      </dgm:t>
    </dgm:pt>
    <dgm:pt modelId="{DEBE0A92-FDCC-4B9C-A593-6396FB3E84F8}" type="parTrans" cxnId="{A7EEBBBE-08F2-4713-A2D4-A3A0D2D8FC00}">
      <dgm:prSet/>
      <dgm:spPr/>
      <dgm:t>
        <a:bodyPr/>
        <a:lstStyle/>
        <a:p>
          <a:endParaRPr lang="en-US"/>
        </a:p>
      </dgm:t>
    </dgm:pt>
    <dgm:pt modelId="{5818EA74-B1E9-4E99-96D8-C4D2C000B916}" type="sibTrans" cxnId="{A7EEBBBE-08F2-4713-A2D4-A3A0D2D8FC00}">
      <dgm:prSet/>
      <dgm:spPr/>
      <dgm:t>
        <a:bodyPr/>
        <a:lstStyle/>
        <a:p>
          <a:endParaRPr lang="en-US"/>
        </a:p>
      </dgm:t>
    </dgm:pt>
    <dgm:pt modelId="{EEC77E9A-1D30-4359-8405-1E459278AEBD}" type="pres">
      <dgm:prSet presAssocID="{3DDCF5B9-4D7A-410D-90ED-622EEF0E14C9}" presName="Name0" presStyleCnt="0">
        <dgm:presLayoutVars>
          <dgm:dir/>
          <dgm:animLvl val="lvl"/>
          <dgm:resizeHandles val="exact"/>
        </dgm:presLayoutVars>
      </dgm:prSet>
      <dgm:spPr/>
      <dgm:t>
        <a:bodyPr/>
        <a:lstStyle/>
        <a:p>
          <a:endParaRPr lang="en-US"/>
        </a:p>
      </dgm:t>
    </dgm:pt>
    <dgm:pt modelId="{3197770E-CEF3-404E-8FE4-2189B8C33BE6}" type="pres">
      <dgm:prSet presAssocID="{8D67F0D2-F6C8-465F-A2ED-A1A94CB8DBF3}" presName="vertFlow" presStyleCnt="0"/>
      <dgm:spPr/>
    </dgm:pt>
    <dgm:pt modelId="{FFFF4975-7114-4873-BE11-3B456B74A485}" type="pres">
      <dgm:prSet presAssocID="{8D67F0D2-F6C8-465F-A2ED-A1A94CB8DBF3}" presName="header" presStyleLbl="node1" presStyleIdx="0" presStyleCnt="1" custScaleX="165114"/>
      <dgm:spPr/>
      <dgm:t>
        <a:bodyPr/>
        <a:lstStyle/>
        <a:p>
          <a:endParaRPr lang="en-US"/>
        </a:p>
      </dgm:t>
    </dgm:pt>
    <dgm:pt modelId="{61C0342C-812E-4185-8A2C-1817BA6435E9}" type="pres">
      <dgm:prSet presAssocID="{D6E7AD6F-97BB-4991-86C4-729D5CA76A87}" presName="parTrans" presStyleLbl="sibTrans2D1" presStyleIdx="0" presStyleCnt="3"/>
      <dgm:spPr/>
      <dgm:t>
        <a:bodyPr/>
        <a:lstStyle/>
        <a:p>
          <a:endParaRPr lang="en-US"/>
        </a:p>
      </dgm:t>
    </dgm:pt>
    <dgm:pt modelId="{156FA81D-3153-4EB3-9742-C84A38F39C8D}" type="pres">
      <dgm:prSet presAssocID="{D99FC914-9B3A-45C7-BFBF-3D17648D465F}" presName="child" presStyleLbl="alignAccFollowNode1" presStyleIdx="0" presStyleCnt="3" custScaleX="160258">
        <dgm:presLayoutVars>
          <dgm:chMax val="0"/>
          <dgm:bulletEnabled val="1"/>
        </dgm:presLayoutVars>
      </dgm:prSet>
      <dgm:spPr/>
      <dgm:t>
        <a:bodyPr/>
        <a:lstStyle/>
        <a:p>
          <a:endParaRPr lang="en-US"/>
        </a:p>
      </dgm:t>
    </dgm:pt>
    <dgm:pt modelId="{F0927277-568D-4A75-955E-E30739C6C543}" type="pres">
      <dgm:prSet presAssocID="{CC6C7750-FAA1-45EA-A529-A94C4CFE3CA0}" presName="sibTrans" presStyleLbl="sibTrans2D1" presStyleIdx="1" presStyleCnt="3"/>
      <dgm:spPr/>
      <dgm:t>
        <a:bodyPr/>
        <a:lstStyle/>
        <a:p>
          <a:endParaRPr lang="en-US"/>
        </a:p>
      </dgm:t>
    </dgm:pt>
    <dgm:pt modelId="{1F4D81DB-361E-4EA4-9981-33ECC18EA9AE}" type="pres">
      <dgm:prSet presAssocID="{EFB13706-1DD1-4A22-8BB8-B2C7A765C6FD}" presName="child" presStyleLbl="alignAccFollowNode1" presStyleIdx="1" presStyleCnt="3" custScaleX="160258">
        <dgm:presLayoutVars>
          <dgm:chMax val="0"/>
          <dgm:bulletEnabled val="1"/>
        </dgm:presLayoutVars>
      </dgm:prSet>
      <dgm:spPr/>
      <dgm:t>
        <a:bodyPr/>
        <a:lstStyle/>
        <a:p>
          <a:endParaRPr lang="en-US"/>
        </a:p>
      </dgm:t>
    </dgm:pt>
    <dgm:pt modelId="{A9E88622-DB46-4A0A-BCF0-636B6430C338}" type="pres">
      <dgm:prSet presAssocID="{1477BDA7-EE45-4087-A2D2-CA21D7718636}" presName="sibTrans" presStyleLbl="sibTrans2D1" presStyleIdx="2" presStyleCnt="3"/>
      <dgm:spPr/>
      <dgm:t>
        <a:bodyPr/>
        <a:lstStyle/>
        <a:p>
          <a:endParaRPr lang="en-US"/>
        </a:p>
      </dgm:t>
    </dgm:pt>
    <dgm:pt modelId="{17C67E86-B9C1-4654-A7BA-AA8A3A7CB25B}" type="pres">
      <dgm:prSet presAssocID="{239705AB-9EE4-44D8-A8AB-1AD8EFB643FD}" presName="child" presStyleLbl="alignAccFollowNode1" presStyleIdx="2" presStyleCnt="3" custScaleX="160258">
        <dgm:presLayoutVars>
          <dgm:chMax val="0"/>
          <dgm:bulletEnabled val="1"/>
        </dgm:presLayoutVars>
      </dgm:prSet>
      <dgm:spPr/>
      <dgm:t>
        <a:bodyPr/>
        <a:lstStyle/>
        <a:p>
          <a:endParaRPr lang="en-US"/>
        </a:p>
      </dgm:t>
    </dgm:pt>
  </dgm:ptLst>
  <dgm:cxnLst>
    <dgm:cxn modelId="{D7CD08E7-DD52-4250-8AA7-9C1E5DA9D2DA}" srcId="{8D67F0D2-F6C8-465F-A2ED-A1A94CB8DBF3}" destId="{EFB13706-1DD1-4A22-8BB8-B2C7A765C6FD}" srcOrd="1" destOrd="0" parTransId="{5E93F963-4437-4EE8-80AB-6DF9E6802D1B}" sibTransId="{1477BDA7-EE45-4087-A2D2-CA21D7718636}"/>
    <dgm:cxn modelId="{B6D9D49B-192A-4A49-9AF9-2ABBCAADF56D}" type="presOf" srcId="{1477BDA7-EE45-4087-A2D2-CA21D7718636}" destId="{A9E88622-DB46-4A0A-BCF0-636B6430C338}" srcOrd="0" destOrd="0" presId="urn:microsoft.com/office/officeart/2005/8/layout/lProcess1"/>
    <dgm:cxn modelId="{4C6543C1-E69A-48ED-88B1-12E9C4F96C91}" type="presOf" srcId="{EFB13706-1DD1-4A22-8BB8-B2C7A765C6FD}" destId="{1F4D81DB-361E-4EA4-9981-33ECC18EA9AE}" srcOrd="0" destOrd="0" presId="urn:microsoft.com/office/officeart/2005/8/layout/lProcess1"/>
    <dgm:cxn modelId="{4D81CD41-107A-4CEB-B745-00762A211D29}" type="presOf" srcId="{D99FC914-9B3A-45C7-BFBF-3D17648D465F}" destId="{156FA81D-3153-4EB3-9742-C84A38F39C8D}" srcOrd="0" destOrd="0" presId="urn:microsoft.com/office/officeart/2005/8/layout/lProcess1"/>
    <dgm:cxn modelId="{B58DD770-6210-47E4-8E53-EDBB03B5D590}" srcId="{3DDCF5B9-4D7A-410D-90ED-622EEF0E14C9}" destId="{8D67F0D2-F6C8-465F-A2ED-A1A94CB8DBF3}" srcOrd="0" destOrd="0" parTransId="{94351117-C843-4D93-B30C-537F963F9B13}" sibTransId="{6B1DA616-B7CA-45A8-8613-355F1DB493E6}"/>
    <dgm:cxn modelId="{A8DEAA30-9796-45B6-81CA-794F986F7A1B}" srcId="{8D67F0D2-F6C8-465F-A2ED-A1A94CB8DBF3}" destId="{D99FC914-9B3A-45C7-BFBF-3D17648D465F}" srcOrd="0" destOrd="0" parTransId="{D6E7AD6F-97BB-4991-86C4-729D5CA76A87}" sibTransId="{CC6C7750-FAA1-45EA-A529-A94C4CFE3CA0}"/>
    <dgm:cxn modelId="{A7EEBBBE-08F2-4713-A2D4-A3A0D2D8FC00}" srcId="{8D67F0D2-F6C8-465F-A2ED-A1A94CB8DBF3}" destId="{239705AB-9EE4-44D8-A8AB-1AD8EFB643FD}" srcOrd="2" destOrd="0" parTransId="{DEBE0A92-FDCC-4B9C-A593-6396FB3E84F8}" sibTransId="{5818EA74-B1E9-4E99-96D8-C4D2C000B916}"/>
    <dgm:cxn modelId="{7AA657F9-E723-4451-99BC-1002A87170DE}" type="presOf" srcId="{239705AB-9EE4-44D8-A8AB-1AD8EFB643FD}" destId="{17C67E86-B9C1-4654-A7BA-AA8A3A7CB25B}" srcOrd="0" destOrd="0" presId="urn:microsoft.com/office/officeart/2005/8/layout/lProcess1"/>
    <dgm:cxn modelId="{1A73DE0D-9FE1-48CD-8EFA-99E266BBB71E}" type="presOf" srcId="{8D67F0D2-F6C8-465F-A2ED-A1A94CB8DBF3}" destId="{FFFF4975-7114-4873-BE11-3B456B74A485}" srcOrd="0" destOrd="0" presId="urn:microsoft.com/office/officeart/2005/8/layout/lProcess1"/>
    <dgm:cxn modelId="{9D37F13C-BC24-4D8D-A1B0-6EFE162150C6}" type="presOf" srcId="{D6E7AD6F-97BB-4991-86C4-729D5CA76A87}" destId="{61C0342C-812E-4185-8A2C-1817BA6435E9}" srcOrd="0" destOrd="0" presId="urn:microsoft.com/office/officeart/2005/8/layout/lProcess1"/>
    <dgm:cxn modelId="{FB496FF0-7E95-4D77-9691-92ADBFE9210A}" type="presOf" srcId="{CC6C7750-FAA1-45EA-A529-A94C4CFE3CA0}" destId="{F0927277-568D-4A75-955E-E30739C6C543}" srcOrd="0" destOrd="0" presId="urn:microsoft.com/office/officeart/2005/8/layout/lProcess1"/>
    <dgm:cxn modelId="{F041B195-CADE-4307-848C-6A2679413DF5}" type="presOf" srcId="{3DDCF5B9-4D7A-410D-90ED-622EEF0E14C9}" destId="{EEC77E9A-1D30-4359-8405-1E459278AEBD}" srcOrd="0" destOrd="0" presId="urn:microsoft.com/office/officeart/2005/8/layout/lProcess1"/>
    <dgm:cxn modelId="{AEE27CFA-ABEE-4D5C-BB9F-CA0587323AD7}" type="presParOf" srcId="{EEC77E9A-1D30-4359-8405-1E459278AEBD}" destId="{3197770E-CEF3-404E-8FE4-2189B8C33BE6}" srcOrd="0" destOrd="0" presId="urn:microsoft.com/office/officeart/2005/8/layout/lProcess1"/>
    <dgm:cxn modelId="{982C2435-B983-4F64-B4DA-74C333911E5F}" type="presParOf" srcId="{3197770E-CEF3-404E-8FE4-2189B8C33BE6}" destId="{FFFF4975-7114-4873-BE11-3B456B74A485}" srcOrd="0" destOrd="0" presId="urn:microsoft.com/office/officeart/2005/8/layout/lProcess1"/>
    <dgm:cxn modelId="{642A80E3-F1ED-47A6-AF78-73F672C59076}" type="presParOf" srcId="{3197770E-CEF3-404E-8FE4-2189B8C33BE6}" destId="{61C0342C-812E-4185-8A2C-1817BA6435E9}" srcOrd="1" destOrd="0" presId="urn:microsoft.com/office/officeart/2005/8/layout/lProcess1"/>
    <dgm:cxn modelId="{48FD16F9-0E92-41E6-AE74-561627A490C6}" type="presParOf" srcId="{3197770E-CEF3-404E-8FE4-2189B8C33BE6}" destId="{156FA81D-3153-4EB3-9742-C84A38F39C8D}" srcOrd="2" destOrd="0" presId="urn:microsoft.com/office/officeart/2005/8/layout/lProcess1"/>
    <dgm:cxn modelId="{59ECFB06-27F5-484B-B4B6-EE989F8F854A}" type="presParOf" srcId="{3197770E-CEF3-404E-8FE4-2189B8C33BE6}" destId="{F0927277-568D-4A75-955E-E30739C6C543}" srcOrd="3" destOrd="0" presId="urn:microsoft.com/office/officeart/2005/8/layout/lProcess1"/>
    <dgm:cxn modelId="{9B655574-81D5-4C79-A9C3-1FE1AED11390}" type="presParOf" srcId="{3197770E-CEF3-404E-8FE4-2189B8C33BE6}" destId="{1F4D81DB-361E-4EA4-9981-33ECC18EA9AE}" srcOrd="4" destOrd="0" presId="urn:microsoft.com/office/officeart/2005/8/layout/lProcess1"/>
    <dgm:cxn modelId="{A862654D-0FC3-4E22-9942-E884523920BA}" type="presParOf" srcId="{3197770E-CEF3-404E-8FE4-2189B8C33BE6}" destId="{A9E88622-DB46-4A0A-BCF0-636B6430C338}" srcOrd="5" destOrd="0" presId="urn:microsoft.com/office/officeart/2005/8/layout/lProcess1"/>
    <dgm:cxn modelId="{FFD22609-85B2-48F4-B682-B19DD388357C}" type="presParOf" srcId="{3197770E-CEF3-404E-8FE4-2189B8C33BE6}" destId="{17C67E86-B9C1-4654-A7BA-AA8A3A7CB25B}"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CF5B9-4D7A-410D-90ED-622EEF0E14C9}" type="doc">
      <dgm:prSet loTypeId="urn:microsoft.com/office/officeart/2005/8/layout/lProcess1" loCatId="process" qsTypeId="urn:microsoft.com/office/officeart/2005/8/quickstyle/simple3" qsCatId="simple" csTypeId="urn:microsoft.com/office/officeart/2005/8/colors/accent3_2" csCatId="accent3" phldr="1"/>
      <dgm:spPr/>
      <dgm:t>
        <a:bodyPr/>
        <a:lstStyle/>
        <a:p>
          <a:endParaRPr lang="en-US"/>
        </a:p>
      </dgm:t>
    </dgm:pt>
    <dgm:pt modelId="{8D67F0D2-F6C8-465F-A2ED-A1A94CB8DBF3}">
      <dgm:prSet phldrT="[Text]" custT="1"/>
      <dgm:spPr/>
      <dgm:t>
        <a:bodyPr/>
        <a:lstStyle/>
        <a:p>
          <a:r>
            <a:rPr lang="en-US" sz="4400" dirty="0" smtClean="0"/>
            <a:t>3. Lead by Serving</a:t>
          </a:r>
          <a:endParaRPr lang="en-US" sz="4400" dirty="0"/>
        </a:p>
      </dgm:t>
    </dgm:pt>
    <dgm:pt modelId="{94351117-C843-4D93-B30C-537F963F9B13}" type="parTrans" cxnId="{B58DD770-6210-47E4-8E53-EDBB03B5D590}">
      <dgm:prSet/>
      <dgm:spPr/>
      <dgm:t>
        <a:bodyPr/>
        <a:lstStyle/>
        <a:p>
          <a:endParaRPr lang="en-US"/>
        </a:p>
      </dgm:t>
    </dgm:pt>
    <dgm:pt modelId="{6B1DA616-B7CA-45A8-8613-355F1DB493E6}" type="sibTrans" cxnId="{B58DD770-6210-47E4-8E53-EDBB03B5D590}">
      <dgm:prSet/>
      <dgm:spPr/>
      <dgm:t>
        <a:bodyPr/>
        <a:lstStyle/>
        <a:p>
          <a:endParaRPr lang="en-US"/>
        </a:p>
      </dgm:t>
    </dgm:pt>
    <dgm:pt modelId="{D99FC914-9B3A-45C7-BFBF-3D17648D465F}">
      <dgm:prSet phldrT="[Text]" custT="1"/>
      <dgm:spPr/>
      <dgm:t>
        <a:bodyPr/>
        <a:lstStyle/>
        <a:p>
          <a:r>
            <a:rPr lang="en-US" sz="1600" b="1" u="none" dirty="0" smtClean="0"/>
            <a:t>Disarm, Listen, and Ask :</a:t>
          </a:r>
          <a:r>
            <a:rPr lang="en-US" sz="1600" dirty="0" smtClean="0"/>
            <a:t>Engage each participant by asking each individual where they joined God GROWING, SERVING, and SHARING during the previous week or plan to participate in GROWING, SERVING, and SHARING in the upcoming week</a:t>
          </a:r>
          <a:endParaRPr lang="en-US" sz="1600" dirty="0"/>
        </a:p>
      </dgm:t>
    </dgm:pt>
    <dgm:pt modelId="{D6E7AD6F-97BB-4991-86C4-729D5CA76A87}" type="parTrans" cxnId="{A8DEAA30-9796-45B6-81CA-794F986F7A1B}">
      <dgm:prSet/>
      <dgm:spPr/>
      <dgm:t>
        <a:bodyPr/>
        <a:lstStyle/>
        <a:p>
          <a:endParaRPr lang="en-US"/>
        </a:p>
      </dgm:t>
    </dgm:pt>
    <dgm:pt modelId="{CC6C7750-FAA1-45EA-A529-A94C4CFE3CA0}" type="sibTrans" cxnId="{A8DEAA30-9796-45B6-81CA-794F986F7A1B}">
      <dgm:prSet/>
      <dgm:spPr/>
      <dgm:t>
        <a:bodyPr/>
        <a:lstStyle/>
        <a:p>
          <a:endParaRPr lang="en-US"/>
        </a:p>
      </dgm:t>
    </dgm:pt>
    <dgm:pt modelId="{EFB13706-1DD1-4A22-8BB8-B2C7A765C6FD}">
      <dgm:prSet phldrT="[Text]" custT="1"/>
      <dgm:spPr/>
      <dgm:t>
        <a:bodyPr/>
        <a:lstStyle/>
        <a:p>
          <a:pPr>
            <a:spcAft>
              <a:spcPts val="0"/>
            </a:spcAft>
          </a:pPr>
          <a:r>
            <a:rPr lang="en-US" sz="1600" b="1" u="none" dirty="0" smtClean="0"/>
            <a:t>Respond to Participation:</a:t>
          </a:r>
          <a:r>
            <a:rPr lang="en-US" sz="1600" dirty="0" smtClean="0"/>
            <a:t> After each participant shares their story, the facilitator </a:t>
          </a:r>
          <a:r>
            <a:rPr lang="en-US" sz="1600" u="sng" dirty="0" smtClean="0"/>
            <a:t>summarizes</a:t>
          </a:r>
          <a:r>
            <a:rPr lang="en-US" sz="1600" dirty="0" smtClean="0"/>
            <a:t> </a:t>
          </a:r>
          <a:r>
            <a:rPr lang="en-US" sz="1600" dirty="0" smtClean="0"/>
            <a:t>what the participant said, </a:t>
          </a:r>
          <a:r>
            <a:rPr lang="en-US" sz="1600" u="sng" dirty="0" smtClean="0"/>
            <a:t>encourages</a:t>
          </a:r>
          <a:r>
            <a:rPr lang="en-US" sz="1600" dirty="0" smtClean="0"/>
            <a:t> the individual, and </a:t>
          </a:r>
          <a:r>
            <a:rPr lang="en-US" sz="1600" u="sng" dirty="0" smtClean="0"/>
            <a:t>integrates Scripture</a:t>
          </a:r>
          <a:r>
            <a:rPr lang="en-US" sz="1600" dirty="0" smtClean="0"/>
            <a:t> as appropriate. </a:t>
          </a:r>
          <a:endParaRPr lang="en-US" sz="1600" dirty="0"/>
        </a:p>
      </dgm:t>
    </dgm:pt>
    <dgm:pt modelId="{5E93F963-4437-4EE8-80AB-6DF9E6802D1B}" type="parTrans" cxnId="{D7CD08E7-DD52-4250-8AA7-9C1E5DA9D2DA}">
      <dgm:prSet/>
      <dgm:spPr/>
      <dgm:t>
        <a:bodyPr/>
        <a:lstStyle/>
        <a:p>
          <a:endParaRPr lang="en-US"/>
        </a:p>
      </dgm:t>
    </dgm:pt>
    <dgm:pt modelId="{1477BDA7-EE45-4087-A2D2-CA21D7718636}" type="sibTrans" cxnId="{D7CD08E7-DD52-4250-8AA7-9C1E5DA9D2DA}">
      <dgm:prSet/>
      <dgm:spPr/>
      <dgm:t>
        <a:bodyPr/>
        <a:lstStyle/>
        <a:p>
          <a:endParaRPr lang="en-US"/>
        </a:p>
      </dgm:t>
    </dgm:pt>
    <dgm:pt modelId="{EEC77E9A-1D30-4359-8405-1E459278AEBD}" type="pres">
      <dgm:prSet presAssocID="{3DDCF5B9-4D7A-410D-90ED-622EEF0E14C9}" presName="Name0" presStyleCnt="0">
        <dgm:presLayoutVars>
          <dgm:dir/>
          <dgm:animLvl val="lvl"/>
          <dgm:resizeHandles val="exact"/>
        </dgm:presLayoutVars>
      </dgm:prSet>
      <dgm:spPr/>
      <dgm:t>
        <a:bodyPr/>
        <a:lstStyle/>
        <a:p>
          <a:endParaRPr lang="en-US"/>
        </a:p>
      </dgm:t>
    </dgm:pt>
    <dgm:pt modelId="{3197770E-CEF3-404E-8FE4-2189B8C33BE6}" type="pres">
      <dgm:prSet presAssocID="{8D67F0D2-F6C8-465F-A2ED-A1A94CB8DBF3}" presName="vertFlow" presStyleCnt="0"/>
      <dgm:spPr/>
    </dgm:pt>
    <dgm:pt modelId="{FFFF4975-7114-4873-BE11-3B456B74A485}" type="pres">
      <dgm:prSet presAssocID="{8D67F0D2-F6C8-465F-A2ED-A1A94CB8DBF3}" presName="header" presStyleLbl="node1" presStyleIdx="0" presStyleCnt="1" custScaleX="140293" custScaleY="75710"/>
      <dgm:spPr/>
      <dgm:t>
        <a:bodyPr/>
        <a:lstStyle/>
        <a:p>
          <a:endParaRPr lang="en-US"/>
        </a:p>
      </dgm:t>
    </dgm:pt>
    <dgm:pt modelId="{61C0342C-812E-4185-8A2C-1817BA6435E9}" type="pres">
      <dgm:prSet presAssocID="{D6E7AD6F-97BB-4991-86C4-729D5CA76A87}" presName="parTrans" presStyleLbl="sibTrans2D1" presStyleIdx="0" presStyleCnt="2"/>
      <dgm:spPr/>
      <dgm:t>
        <a:bodyPr/>
        <a:lstStyle/>
        <a:p>
          <a:endParaRPr lang="en-US"/>
        </a:p>
      </dgm:t>
    </dgm:pt>
    <dgm:pt modelId="{156FA81D-3153-4EB3-9742-C84A38F39C8D}" type="pres">
      <dgm:prSet presAssocID="{D99FC914-9B3A-45C7-BFBF-3D17648D465F}" presName="child" presStyleLbl="alignAccFollowNode1" presStyleIdx="0" presStyleCnt="2" custScaleX="140293">
        <dgm:presLayoutVars>
          <dgm:chMax val="0"/>
          <dgm:bulletEnabled val="1"/>
        </dgm:presLayoutVars>
      </dgm:prSet>
      <dgm:spPr/>
      <dgm:t>
        <a:bodyPr/>
        <a:lstStyle/>
        <a:p>
          <a:endParaRPr lang="en-US"/>
        </a:p>
      </dgm:t>
    </dgm:pt>
    <dgm:pt modelId="{F0927277-568D-4A75-955E-E30739C6C543}" type="pres">
      <dgm:prSet presAssocID="{CC6C7750-FAA1-45EA-A529-A94C4CFE3CA0}" presName="sibTrans" presStyleLbl="sibTrans2D1" presStyleIdx="1" presStyleCnt="2"/>
      <dgm:spPr/>
      <dgm:t>
        <a:bodyPr/>
        <a:lstStyle/>
        <a:p>
          <a:endParaRPr lang="en-US"/>
        </a:p>
      </dgm:t>
    </dgm:pt>
    <dgm:pt modelId="{1F4D81DB-361E-4EA4-9981-33ECC18EA9AE}" type="pres">
      <dgm:prSet presAssocID="{EFB13706-1DD1-4A22-8BB8-B2C7A765C6FD}" presName="child" presStyleLbl="alignAccFollowNode1" presStyleIdx="1" presStyleCnt="2" custScaleX="140293">
        <dgm:presLayoutVars>
          <dgm:chMax val="0"/>
          <dgm:bulletEnabled val="1"/>
        </dgm:presLayoutVars>
      </dgm:prSet>
      <dgm:spPr/>
      <dgm:t>
        <a:bodyPr/>
        <a:lstStyle/>
        <a:p>
          <a:endParaRPr lang="en-US"/>
        </a:p>
      </dgm:t>
    </dgm:pt>
  </dgm:ptLst>
  <dgm:cxnLst>
    <dgm:cxn modelId="{BF166702-7156-417D-88AE-63428AF57B68}" type="presOf" srcId="{CC6C7750-FAA1-45EA-A529-A94C4CFE3CA0}" destId="{F0927277-568D-4A75-955E-E30739C6C543}" srcOrd="0" destOrd="0" presId="urn:microsoft.com/office/officeart/2005/8/layout/lProcess1"/>
    <dgm:cxn modelId="{B58DD770-6210-47E4-8E53-EDBB03B5D590}" srcId="{3DDCF5B9-4D7A-410D-90ED-622EEF0E14C9}" destId="{8D67F0D2-F6C8-465F-A2ED-A1A94CB8DBF3}" srcOrd="0" destOrd="0" parTransId="{94351117-C843-4D93-B30C-537F963F9B13}" sibTransId="{6B1DA616-B7CA-45A8-8613-355F1DB493E6}"/>
    <dgm:cxn modelId="{87D23080-FE09-4D13-BA28-15A6BEA93800}" type="presOf" srcId="{3DDCF5B9-4D7A-410D-90ED-622EEF0E14C9}" destId="{EEC77E9A-1D30-4359-8405-1E459278AEBD}" srcOrd="0" destOrd="0" presId="urn:microsoft.com/office/officeart/2005/8/layout/lProcess1"/>
    <dgm:cxn modelId="{15648118-F5B6-42D0-9380-37B8CA616042}" type="presOf" srcId="{EFB13706-1DD1-4A22-8BB8-B2C7A765C6FD}" destId="{1F4D81DB-361E-4EA4-9981-33ECC18EA9AE}" srcOrd="0" destOrd="0" presId="urn:microsoft.com/office/officeart/2005/8/layout/lProcess1"/>
    <dgm:cxn modelId="{B8F9375E-C039-4317-93CA-DB4CF065E24D}" type="presOf" srcId="{8D67F0D2-F6C8-465F-A2ED-A1A94CB8DBF3}" destId="{FFFF4975-7114-4873-BE11-3B456B74A485}" srcOrd="0" destOrd="0" presId="urn:microsoft.com/office/officeart/2005/8/layout/lProcess1"/>
    <dgm:cxn modelId="{A8DEAA30-9796-45B6-81CA-794F986F7A1B}" srcId="{8D67F0D2-F6C8-465F-A2ED-A1A94CB8DBF3}" destId="{D99FC914-9B3A-45C7-BFBF-3D17648D465F}" srcOrd="0" destOrd="0" parTransId="{D6E7AD6F-97BB-4991-86C4-729D5CA76A87}" sibTransId="{CC6C7750-FAA1-45EA-A529-A94C4CFE3CA0}"/>
    <dgm:cxn modelId="{D7CD08E7-DD52-4250-8AA7-9C1E5DA9D2DA}" srcId="{8D67F0D2-F6C8-465F-A2ED-A1A94CB8DBF3}" destId="{EFB13706-1DD1-4A22-8BB8-B2C7A765C6FD}" srcOrd="1" destOrd="0" parTransId="{5E93F963-4437-4EE8-80AB-6DF9E6802D1B}" sibTransId="{1477BDA7-EE45-4087-A2D2-CA21D7718636}"/>
    <dgm:cxn modelId="{10D46FEC-BED5-4DF8-ABC4-4FC7AD6E18C2}" type="presOf" srcId="{D6E7AD6F-97BB-4991-86C4-729D5CA76A87}" destId="{61C0342C-812E-4185-8A2C-1817BA6435E9}" srcOrd="0" destOrd="0" presId="urn:microsoft.com/office/officeart/2005/8/layout/lProcess1"/>
    <dgm:cxn modelId="{881BDCE0-6D25-4C56-B5DA-F4C3551CAA5B}" type="presOf" srcId="{D99FC914-9B3A-45C7-BFBF-3D17648D465F}" destId="{156FA81D-3153-4EB3-9742-C84A38F39C8D}" srcOrd="0" destOrd="0" presId="urn:microsoft.com/office/officeart/2005/8/layout/lProcess1"/>
    <dgm:cxn modelId="{7E7C75A6-E907-43AA-BDCC-46135BA5C10C}" type="presParOf" srcId="{EEC77E9A-1D30-4359-8405-1E459278AEBD}" destId="{3197770E-CEF3-404E-8FE4-2189B8C33BE6}" srcOrd="0" destOrd="0" presId="urn:microsoft.com/office/officeart/2005/8/layout/lProcess1"/>
    <dgm:cxn modelId="{3EF36958-0208-40B2-A3F6-26E563348806}" type="presParOf" srcId="{3197770E-CEF3-404E-8FE4-2189B8C33BE6}" destId="{FFFF4975-7114-4873-BE11-3B456B74A485}" srcOrd="0" destOrd="0" presId="urn:microsoft.com/office/officeart/2005/8/layout/lProcess1"/>
    <dgm:cxn modelId="{F4C388A2-88D6-45A7-A9CF-CB999629CEEA}" type="presParOf" srcId="{3197770E-CEF3-404E-8FE4-2189B8C33BE6}" destId="{61C0342C-812E-4185-8A2C-1817BA6435E9}" srcOrd="1" destOrd="0" presId="urn:microsoft.com/office/officeart/2005/8/layout/lProcess1"/>
    <dgm:cxn modelId="{0C60EF7A-7618-4847-8FFC-36B89EFE9EBA}" type="presParOf" srcId="{3197770E-CEF3-404E-8FE4-2189B8C33BE6}" destId="{156FA81D-3153-4EB3-9742-C84A38F39C8D}" srcOrd="2" destOrd="0" presId="urn:microsoft.com/office/officeart/2005/8/layout/lProcess1"/>
    <dgm:cxn modelId="{16BA407B-E039-4654-A89B-4819C0275BD0}" type="presParOf" srcId="{3197770E-CEF3-404E-8FE4-2189B8C33BE6}" destId="{F0927277-568D-4A75-955E-E30739C6C543}" srcOrd="3" destOrd="0" presId="urn:microsoft.com/office/officeart/2005/8/layout/lProcess1"/>
    <dgm:cxn modelId="{3EEA20CE-7E46-45C2-9815-F5006D62CF93}" type="presParOf" srcId="{3197770E-CEF3-404E-8FE4-2189B8C33BE6}" destId="{1F4D81DB-361E-4EA4-9981-33ECC18EA9AE}"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DCF5B9-4D7A-410D-90ED-622EEF0E14C9}" type="doc">
      <dgm:prSet loTypeId="urn:microsoft.com/office/officeart/2005/8/layout/lProcess1" loCatId="process" qsTypeId="urn:microsoft.com/office/officeart/2005/8/quickstyle/simple3" qsCatId="simple" csTypeId="urn:microsoft.com/office/officeart/2005/8/colors/accent3_2" csCatId="accent3" phldr="1"/>
      <dgm:spPr/>
      <dgm:t>
        <a:bodyPr/>
        <a:lstStyle/>
        <a:p>
          <a:endParaRPr lang="en-US"/>
        </a:p>
      </dgm:t>
    </dgm:pt>
    <dgm:pt modelId="{8D67F0D2-F6C8-465F-A2ED-A1A94CB8DBF3}">
      <dgm:prSet phldrT="[Text]" custT="1"/>
      <dgm:spPr/>
      <dgm:t>
        <a:bodyPr/>
        <a:lstStyle/>
        <a:p>
          <a:r>
            <a:rPr lang="en-US" sz="4400" dirty="0" smtClean="0"/>
            <a:t>3. Lead by Serving</a:t>
          </a:r>
          <a:endParaRPr lang="en-US" sz="4400" dirty="0"/>
        </a:p>
      </dgm:t>
    </dgm:pt>
    <dgm:pt modelId="{94351117-C843-4D93-B30C-537F963F9B13}" type="parTrans" cxnId="{B58DD770-6210-47E4-8E53-EDBB03B5D590}">
      <dgm:prSet/>
      <dgm:spPr/>
      <dgm:t>
        <a:bodyPr/>
        <a:lstStyle/>
        <a:p>
          <a:endParaRPr lang="en-US"/>
        </a:p>
      </dgm:t>
    </dgm:pt>
    <dgm:pt modelId="{6B1DA616-B7CA-45A8-8613-355F1DB493E6}" type="sibTrans" cxnId="{B58DD770-6210-47E4-8E53-EDBB03B5D590}">
      <dgm:prSet/>
      <dgm:spPr/>
      <dgm:t>
        <a:bodyPr/>
        <a:lstStyle/>
        <a:p>
          <a:endParaRPr lang="en-US"/>
        </a:p>
      </dgm:t>
    </dgm:pt>
    <dgm:pt modelId="{D99FC914-9B3A-45C7-BFBF-3D17648D465F}">
      <dgm:prSet phldrT="[Text]" custT="1"/>
      <dgm:spPr/>
      <dgm:t>
        <a:bodyPr/>
        <a:lstStyle/>
        <a:p>
          <a:r>
            <a:rPr lang="en-US" sz="1600" b="1" u="none" dirty="0" smtClean="0"/>
            <a:t>Encourage Community Planting:</a:t>
          </a:r>
          <a:r>
            <a:rPr lang="en-US" sz="1600" u="none" dirty="0" smtClean="0"/>
            <a:t> </a:t>
          </a:r>
          <a:r>
            <a:rPr lang="en-US" sz="1600" dirty="0" smtClean="0"/>
            <a:t>Each time an individual mentions a person they SERVED or SHARED with during the week, remind them that those people will be part of their Freedom Community and this is God growing their Freedom Community!</a:t>
          </a:r>
          <a:endParaRPr lang="en-US" sz="1600" dirty="0"/>
        </a:p>
      </dgm:t>
    </dgm:pt>
    <dgm:pt modelId="{D6E7AD6F-97BB-4991-86C4-729D5CA76A87}" type="parTrans" cxnId="{A8DEAA30-9796-45B6-81CA-794F986F7A1B}">
      <dgm:prSet/>
      <dgm:spPr/>
      <dgm:t>
        <a:bodyPr/>
        <a:lstStyle/>
        <a:p>
          <a:endParaRPr lang="en-US"/>
        </a:p>
      </dgm:t>
    </dgm:pt>
    <dgm:pt modelId="{CC6C7750-FAA1-45EA-A529-A94C4CFE3CA0}" type="sibTrans" cxnId="{A8DEAA30-9796-45B6-81CA-794F986F7A1B}">
      <dgm:prSet/>
      <dgm:spPr/>
      <dgm:t>
        <a:bodyPr/>
        <a:lstStyle/>
        <a:p>
          <a:endParaRPr lang="en-US"/>
        </a:p>
      </dgm:t>
    </dgm:pt>
    <dgm:pt modelId="{EFB13706-1DD1-4A22-8BB8-B2C7A765C6FD}">
      <dgm:prSet phldrT="[Text]" custT="1"/>
      <dgm:spPr/>
      <dgm:t>
        <a:bodyPr/>
        <a:lstStyle/>
        <a:p>
          <a:pPr>
            <a:spcAft>
              <a:spcPts val="0"/>
            </a:spcAft>
          </a:pPr>
          <a:r>
            <a:rPr lang="en-US" sz="1600" b="1" u="sng" dirty="0" smtClean="0"/>
            <a:t>Help if Stuck:</a:t>
          </a:r>
          <a:r>
            <a:rPr lang="en-US" sz="1600" dirty="0" smtClean="0"/>
            <a:t> If an individual gets stuck because they don’t know how to GROW, SERVE, or SHARE then use what you have learned during this training to very briefly teach them how to GROW, SERVE, and SHARE (no preaching necessary!) and also encourage them to join the weekly Sunday night training sessions.</a:t>
          </a:r>
          <a:endParaRPr lang="en-US" sz="1600" dirty="0"/>
        </a:p>
      </dgm:t>
    </dgm:pt>
    <dgm:pt modelId="{5E93F963-4437-4EE8-80AB-6DF9E6802D1B}" type="parTrans" cxnId="{D7CD08E7-DD52-4250-8AA7-9C1E5DA9D2DA}">
      <dgm:prSet/>
      <dgm:spPr/>
      <dgm:t>
        <a:bodyPr/>
        <a:lstStyle/>
        <a:p>
          <a:endParaRPr lang="en-US"/>
        </a:p>
      </dgm:t>
    </dgm:pt>
    <dgm:pt modelId="{1477BDA7-EE45-4087-A2D2-CA21D7718636}" type="sibTrans" cxnId="{D7CD08E7-DD52-4250-8AA7-9C1E5DA9D2DA}">
      <dgm:prSet/>
      <dgm:spPr/>
      <dgm:t>
        <a:bodyPr/>
        <a:lstStyle/>
        <a:p>
          <a:endParaRPr lang="en-US"/>
        </a:p>
      </dgm:t>
    </dgm:pt>
    <dgm:pt modelId="{EEC77E9A-1D30-4359-8405-1E459278AEBD}" type="pres">
      <dgm:prSet presAssocID="{3DDCF5B9-4D7A-410D-90ED-622EEF0E14C9}" presName="Name0" presStyleCnt="0">
        <dgm:presLayoutVars>
          <dgm:dir/>
          <dgm:animLvl val="lvl"/>
          <dgm:resizeHandles val="exact"/>
        </dgm:presLayoutVars>
      </dgm:prSet>
      <dgm:spPr/>
      <dgm:t>
        <a:bodyPr/>
        <a:lstStyle/>
        <a:p>
          <a:endParaRPr lang="en-US"/>
        </a:p>
      </dgm:t>
    </dgm:pt>
    <dgm:pt modelId="{3197770E-CEF3-404E-8FE4-2189B8C33BE6}" type="pres">
      <dgm:prSet presAssocID="{8D67F0D2-F6C8-465F-A2ED-A1A94CB8DBF3}" presName="vertFlow" presStyleCnt="0"/>
      <dgm:spPr/>
    </dgm:pt>
    <dgm:pt modelId="{FFFF4975-7114-4873-BE11-3B456B74A485}" type="pres">
      <dgm:prSet presAssocID="{8D67F0D2-F6C8-465F-A2ED-A1A94CB8DBF3}" presName="header" presStyleLbl="node1" presStyleIdx="0" presStyleCnt="1" custScaleX="140293" custScaleY="75710"/>
      <dgm:spPr/>
      <dgm:t>
        <a:bodyPr/>
        <a:lstStyle/>
        <a:p>
          <a:endParaRPr lang="en-US"/>
        </a:p>
      </dgm:t>
    </dgm:pt>
    <dgm:pt modelId="{61C0342C-812E-4185-8A2C-1817BA6435E9}" type="pres">
      <dgm:prSet presAssocID="{D6E7AD6F-97BB-4991-86C4-729D5CA76A87}" presName="parTrans" presStyleLbl="sibTrans2D1" presStyleIdx="0" presStyleCnt="2"/>
      <dgm:spPr/>
      <dgm:t>
        <a:bodyPr/>
        <a:lstStyle/>
        <a:p>
          <a:endParaRPr lang="en-US"/>
        </a:p>
      </dgm:t>
    </dgm:pt>
    <dgm:pt modelId="{156FA81D-3153-4EB3-9742-C84A38F39C8D}" type="pres">
      <dgm:prSet presAssocID="{D99FC914-9B3A-45C7-BFBF-3D17648D465F}" presName="child" presStyleLbl="alignAccFollowNode1" presStyleIdx="0" presStyleCnt="2" custScaleX="140293">
        <dgm:presLayoutVars>
          <dgm:chMax val="0"/>
          <dgm:bulletEnabled val="1"/>
        </dgm:presLayoutVars>
      </dgm:prSet>
      <dgm:spPr/>
      <dgm:t>
        <a:bodyPr/>
        <a:lstStyle/>
        <a:p>
          <a:endParaRPr lang="en-US"/>
        </a:p>
      </dgm:t>
    </dgm:pt>
    <dgm:pt modelId="{F0927277-568D-4A75-955E-E30739C6C543}" type="pres">
      <dgm:prSet presAssocID="{CC6C7750-FAA1-45EA-A529-A94C4CFE3CA0}" presName="sibTrans" presStyleLbl="sibTrans2D1" presStyleIdx="1" presStyleCnt="2"/>
      <dgm:spPr/>
      <dgm:t>
        <a:bodyPr/>
        <a:lstStyle/>
        <a:p>
          <a:endParaRPr lang="en-US"/>
        </a:p>
      </dgm:t>
    </dgm:pt>
    <dgm:pt modelId="{1F4D81DB-361E-4EA4-9981-33ECC18EA9AE}" type="pres">
      <dgm:prSet presAssocID="{EFB13706-1DD1-4A22-8BB8-B2C7A765C6FD}" presName="child" presStyleLbl="alignAccFollowNode1" presStyleIdx="1" presStyleCnt="2" custScaleX="140293">
        <dgm:presLayoutVars>
          <dgm:chMax val="0"/>
          <dgm:bulletEnabled val="1"/>
        </dgm:presLayoutVars>
      </dgm:prSet>
      <dgm:spPr/>
      <dgm:t>
        <a:bodyPr/>
        <a:lstStyle/>
        <a:p>
          <a:endParaRPr lang="en-US"/>
        </a:p>
      </dgm:t>
    </dgm:pt>
  </dgm:ptLst>
  <dgm:cxnLst>
    <dgm:cxn modelId="{6733A859-693A-42B9-879E-983970AC5BF3}" type="presOf" srcId="{8D67F0D2-F6C8-465F-A2ED-A1A94CB8DBF3}" destId="{FFFF4975-7114-4873-BE11-3B456B74A485}" srcOrd="0" destOrd="0" presId="urn:microsoft.com/office/officeart/2005/8/layout/lProcess1"/>
    <dgm:cxn modelId="{B58DD770-6210-47E4-8E53-EDBB03B5D590}" srcId="{3DDCF5B9-4D7A-410D-90ED-622EEF0E14C9}" destId="{8D67F0D2-F6C8-465F-A2ED-A1A94CB8DBF3}" srcOrd="0" destOrd="0" parTransId="{94351117-C843-4D93-B30C-537F963F9B13}" sibTransId="{6B1DA616-B7CA-45A8-8613-355F1DB493E6}"/>
    <dgm:cxn modelId="{C3D49744-3FA2-43D3-A45A-B81DAEA8D755}" type="presOf" srcId="{D6E7AD6F-97BB-4991-86C4-729D5CA76A87}" destId="{61C0342C-812E-4185-8A2C-1817BA6435E9}" srcOrd="0" destOrd="0" presId="urn:microsoft.com/office/officeart/2005/8/layout/lProcess1"/>
    <dgm:cxn modelId="{A8DEAA30-9796-45B6-81CA-794F986F7A1B}" srcId="{8D67F0D2-F6C8-465F-A2ED-A1A94CB8DBF3}" destId="{D99FC914-9B3A-45C7-BFBF-3D17648D465F}" srcOrd="0" destOrd="0" parTransId="{D6E7AD6F-97BB-4991-86C4-729D5CA76A87}" sibTransId="{CC6C7750-FAA1-45EA-A529-A94C4CFE3CA0}"/>
    <dgm:cxn modelId="{D7CD08E7-DD52-4250-8AA7-9C1E5DA9D2DA}" srcId="{8D67F0D2-F6C8-465F-A2ED-A1A94CB8DBF3}" destId="{EFB13706-1DD1-4A22-8BB8-B2C7A765C6FD}" srcOrd="1" destOrd="0" parTransId="{5E93F963-4437-4EE8-80AB-6DF9E6802D1B}" sibTransId="{1477BDA7-EE45-4087-A2D2-CA21D7718636}"/>
    <dgm:cxn modelId="{4C0FD4AC-1244-403D-903B-1A683B06E95F}" type="presOf" srcId="{3DDCF5B9-4D7A-410D-90ED-622EEF0E14C9}" destId="{EEC77E9A-1D30-4359-8405-1E459278AEBD}" srcOrd="0" destOrd="0" presId="urn:microsoft.com/office/officeart/2005/8/layout/lProcess1"/>
    <dgm:cxn modelId="{9A9FAFC0-045A-4796-BDF9-2671B763684D}" type="presOf" srcId="{EFB13706-1DD1-4A22-8BB8-B2C7A765C6FD}" destId="{1F4D81DB-361E-4EA4-9981-33ECC18EA9AE}" srcOrd="0" destOrd="0" presId="urn:microsoft.com/office/officeart/2005/8/layout/lProcess1"/>
    <dgm:cxn modelId="{054FA39B-A770-4AE1-B8A0-4BBEB2E84137}" type="presOf" srcId="{CC6C7750-FAA1-45EA-A529-A94C4CFE3CA0}" destId="{F0927277-568D-4A75-955E-E30739C6C543}" srcOrd="0" destOrd="0" presId="urn:microsoft.com/office/officeart/2005/8/layout/lProcess1"/>
    <dgm:cxn modelId="{595CE5C3-6ACE-41AD-89BF-3B44FBB42731}" type="presOf" srcId="{D99FC914-9B3A-45C7-BFBF-3D17648D465F}" destId="{156FA81D-3153-4EB3-9742-C84A38F39C8D}" srcOrd="0" destOrd="0" presId="urn:microsoft.com/office/officeart/2005/8/layout/lProcess1"/>
    <dgm:cxn modelId="{988104D5-5D11-4537-BDC6-1C3D0F7337A4}" type="presParOf" srcId="{EEC77E9A-1D30-4359-8405-1E459278AEBD}" destId="{3197770E-CEF3-404E-8FE4-2189B8C33BE6}" srcOrd="0" destOrd="0" presId="urn:microsoft.com/office/officeart/2005/8/layout/lProcess1"/>
    <dgm:cxn modelId="{DF97A02C-2484-4773-97DA-493130278FBF}" type="presParOf" srcId="{3197770E-CEF3-404E-8FE4-2189B8C33BE6}" destId="{FFFF4975-7114-4873-BE11-3B456B74A485}" srcOrd="0" destOrd="0" presId="urn:microsoft.com/office/officeart/2005/8/layout/lProcess1"/>
    <dgm:cxn modelId="{F5E7FFAD-700B-4129-B708-DBA9E67A4256}" type="presParOf" srcId="{3197770E-CEF3-404E-8FE4-2189B8C33BE6}" destId="{61C0342C-812E-4185-8A2C-1817BA6435E9}" srcOrd="1" destOrd="0" presId="urn:microsoft.com/office/officeart/2005/8/layout/lProcess1"/>
    <dgm:cxn modelId="{31E0EA03-84C7-4AC2-A380-1C1ED8248353}" type="presParOf" srcId="{3197770E-CEF3-404E-8FE4-2189B8C33BE6}" destId="{156FA81D-3153-4EB3-9742-C84A38F39C8D}" srcOrd="2" destOrd="0" presId="urn:microsoft.com/office/officeart/2005/8/layout/lProcess1"/>
    <dgm:cxn modelId="{33AF2A4B-7492-439E-843F-B841AE94A66C}" type="presParOf" srcId="{3197770E-CEF3-404E-8FE4-2189B8C33BE6}" destId="{F0927277-568D-4A75-955E-E30739C6C543}" srcOrd="3" destOrd="0" presId="urn:microsoft.com/office/officeart/2005/8/layout/lProcess1"/>
    <dgm:cxn modelId="{8A185879-DE30-4C4C-ADE6-3F726B69C479}" type="presParOf" srcId="{3197770E-CEF3-404E-8FE4-2189B8C33BE6}" destId="{1F4D81DB-361E-4EA4-9981-33ECC18EA9AE}"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DCF5B9-4D7A-410D-90ED-622EEF0E14C9}" type="doc">
      <dgm:prSet loTypeId="urn:microsoft.com/office/officeart/2005/8/layout/lProcess1" loCatId="process" qsTypeId="urn:microsoft.com/office/officeart/2005/8/quickstyle/simple3" qsCatId="simple" csTypeId="urn:microsoft.com/office/officeart/2005/8/colors/accent3_2" csCatId="accent3" phldr="1"/>
      <dgm:spPr/>
      <dgm:t>
        <a:bodyPr/>
        <a:lstStyle/>
        <a:p>
          <a:endParaRPr lang="en-US"/>
        </a:p>
      </dgm:t>
    </dgm:pt>
    <dgm:pt modelId="{8D67F0D2-F6C8-465F-A2ED-A1A94CB8DBF3}">
      <dgm:prSet phldrT="[Text]" custT="1"/>
      <dgm:spPr/>
      <dgm:t>
        <a:bodyPr/>
        <a:lstStyle/>
        <a:p>
          <a:r>
            <a:rPr lang="en-US" sz="4400" dirty="0" smtClean="0"/>
            <a:t>4. Evaluate &amp; Pray</a:t>
          </a:r>
          <a:endParaRPr lang="en-US" sz="4400" dirty="0"/>
        </a:p>
      </dgm:t>
    </dgm:pt>
    <dgm:pt modelId="{94351117-C843-4D93-B30C-537F963F9B13}" type="parTrans" cxnId="{B58DD770-6210-47E4-8E53-EDBB03B5D590}">
      <dgm:prSet/>
      <dgm:spPr/>
      <dgm:t>
        <a:bodyPr/>
        <a:lstStyle/>
        <a:p>
          <a:endParaRPr lang="en-US"/>
        </a:p>
      </dgm:t>
    </dgm:pt>
    <dgm:pt modelId="{6B1DA616-B7CA-45A8-8613-355F1DB493E6}" type="sibTrans" cxnId="{B58DD770-6210-47E4-8E53-EDBB03B5D590}">
      <dgm:prSet/>
      <dgm:spPr/>
      <dgm:t>
        <a:bodyPr/>
        <a:lstStyle/>
        <a:p>
          <a:endParaRPr lang="en-US"/>
        </a:p>
      </dgm:t>
    </dgm:pt>
    <dgm:pt modelId="{D99FC914-9B3A-45C7-BFBF-3D17648D465F}">
      <dgm:prSet phldrT="[Text]" custT="1"/>
      <dgm:spPr/>
      <dgm:t>
        <a:bodyPr/>
        <a:lstStyle/>
        <a:p>
          <a:r>
            <a:rPr lang="en-US" sz="1600" dirty="0" smtClean="0"/>
            <a:t>Ask for feedback on the Freedom Community. What went well? What needs improvement? How can you lead the Freedom Community better? Then pray for the participants to see God working and join Him in His work this coming week.</a:t>
          </a:r>
          <a:endParaRPr lang="en-US" sz="1600" dirty="0"/>
        </a:p>
      </dgm:t>
    </dgm:pt>
    <dgm:pt modelId="{D6E7AD6F-97BB-4991-86C4-729D5CA76A87}" type="parTrans" cxnId="{A8DEAA30-9796-45B6-81CA-794F986F7A1B}">
      <dgm:prSet/>
      <dgm:spPr/>
      <dgm:t>
        <a:bodyPr/>
        <a:lstStyle/>
        <a:p>
          <a:endParaRPr lang="en-US"/>
        </a:p>
      </dgm:t>
    </dgm:pt>
    <dgm:pt modelId="{CC6C7750-FAA1-45EA-A529-A94C4CFE3CA0}" type="sibTrans" cxnId="{A8DEAA30-9796-45B6-81CA-794F986F7A1B}">
      <dgm:prSet/>
      <dgm:spPr/>
      <dgm:t>
        <a:bodyPr/>
        <a:lstStyle/>
        <a:p>
          <a:endParaRPr lang="en-US"/>
        </a:p>
      </dgm:t>
    </dgm:pt>
    <dgm:pt modelId="{EFB13706-1DD1-4A22-8BB8-B2C7A765C6FD}">
      <dgm:prSet phldrT="[Text]" custT="1"/>
      <dgm:spPr/>
      <dgm:t>
        <a:bodyPr/>
        <a:lstStyle/>
        <a:p>
          <a:pPr>
            <a:spcAft>
              <a:spcPts val="0"/>
            </a:spcAft>
          </a:pPr>
          <a:r>
            <a:rPr lang="en-US" sz="1600" b="0" dirty="0" smtClean="0"/>
            <a:t>Document the Location, Time, and Date of your first Freedom Community </a:t>
          </a:r>
          <a:endParaRPr lang="en-US" sz="1600" b="0" dirty="0"/>
        </a:p>
      </dgm:t>
    </dgm:pt>
    <dgm:pt modelId="{5E93F963-4437-4EE8-80AB-6DF9E6802D1B}" type="parTrans" cxnId="{D7CD08E7-DD52-4250-8AA7-9C1E5DA9D2DA}">
      <dgm:prSet/>
      <dgm:spPr/>
      <dgm:t>
        <a:bodyPr/>
        <a:lstStyle/>
        <a:p>
          <a:endParaRPr lang="en-US"/>
        </a:p>
      </dgm:t>
    </dgm:pt>
    <dgm:pt modelId="{1477BDA7-EE45-4087-A2D2-CA21D7718636}" type="sibTrans" cxnId="{D7CD08E7-DD52-4250-8AA7-9C1E5DA9D2DA}">
      <dgm:prSet/>
      <dgm:spPr/>
      <dgm:t>
        <a:bodyPr/>
        <a:lstStyle/>
        <a:p>
          <a:endParaRPr lang="en-US"/>
        </a:p>
      </dgm:t>
    </dgm:pt>
    <dgm:pt modelId="{EEC77E9A-1D30-4359-8405-1E459278AEBD}" type="pres">
      <dgm:prSet presAssocID="{3DDCF5B9-4D7A-410D-90ED-622EEF0E14C9}" presName="Name0" presStyleCnt="0">
        <dgm:presLayoutVars>
          <dgm:dir/>
          <dgm:animLvl val="lvl"/>
          <dgm:resizeHandles val="exact"/>
        </dgm:presLayoutVars>
      </dgm:prSet>
      <dgm:spPr/>
      <dgm:t>
        <a:bodyPr/>
        <a:lstStyle/>
        <a:p>
          <a:endParaRPr lang="en-US"/>
        </a:p>
      </dgm:t>
    </dgm:pt>
    <dgm:pt modelId="{3197770E-CEF3-404E-8FE4-2189B8C33BE6}" type="pres">
      <dgm:prSet presAssocID="{8D67F0D2-F6C8-465F-A2ED-A1A94CB8DBF3}" presName="vertFlow" presStyleCnt="0"/>
      <dgm:spPr/>
    </dgm:pt>
    <dgm:pt modelId="{FFFF4975-7114-4873-BE11-3B456B74A485}" type="pres">
      <dgm:prSet presAssocID="{8D67F0D2-F6C8-465F-A2ED-A1A94CB8DBF3}" presName="header" presStyleLbl="node1" presStyleIdx="0" presStyleCnt="1" custScaleX="140293" custScaleY="75710"/>
      <dgm:spPr/>
      <dgm:t>
        <a:bodyPr/>
        <a:lstStyle/>
        <a:p>
          <a:endParaRPr lang="en-US"/>
        </a:p>
      </dgm:t>
    </dgm:pt>
    <dgm:pt modelId="{61C0342C-812E-4185-8A2C-1817BA6435E9}" type="pres">
      <dgm:prSet presAssocID="{D6E7AD6F-97BB-4991-86C4-729D5CA76A87}" presName="parTrans" presStyleLbl="sibTrans2D1" presStyleIdx="0" presStyleCnt="2"/>
      <dgm:spPr/>
      <dgm:t>
        <a:bodyPr/>
        <a:lstStyle/>
        <a:p>
          <a:endParaRPr lang="en-US"/>
        </a:p>
      </dgm:t>
    </dgm:pt>
    <dgm:pt modelId="{156FA81D-3153-4EB3-9742-C84A38F39C8D}" type="pres">
      <dgm:prSet presAssocID="{D99FC914-9B3A-45C7-BFBF-3D17648D465F}" presName="child" presStyleLbl="alignAccFollowNode1" presStyleIdx="0" presStyleCnt="2" custScaleX="140293">
        <dgm:presLayoutVars>
          <dgm:chMax val="0"/>
          <dgm:bulletEnabled val="1"/>
        </dgm:presLayoutVars>
      </dgm:prSet>
      <dgm:spPr/>
      <dgm:t>
        <a:bodyPr/>
        <a:lstStyle/>
        <a:p>
          <a:endParaRPr lang="en-US"/>
        </a:p>
      </dgm:t>
    </dgm:pt>
    <dgm:pt modelId="{F0927277-568D-4A75-955E-E30739C6C543}" type="pres">
      <dgm:prSet presAssocID="{CC6C7750-FAA1-45EA-A529-A94C4CFE3CA0}" presName="sibTrans" presStyleLbl="sibTrans2D1" presStyleIdx="1" presStyleCnt="2"/>
      <dgm:spPr/>
      <dgm:t>
        <a:bodyPr/>
        <a:lstStyle/>
        <a:p>
          <a:endParaRPr lang="en-US"/>
        </a:p>
      </dgm:t>
    </dgm:pt>
    <dgm:pt modelId="{1F4D81DB-361E-4EA4-9981-33ECC18EA9AE}" type="pres">
      <dgm:prSet presAssocID="{EFB13706-1DD1-4A22-8BB8-B2C7A765C6FD}" presName="child" presStyleLbl="alignAccFollowNode1" presStyleIdx="1" presStyleCnt="2" custScaleX="140293">
        <dgm:presLayoutVars>
          <dgm:chMax val="0"/>
          <dgm:bulletEnabled val="1"/>
        </dgm:presLayoutVars>
      </dgm:prSet>
      <dgm:spPr/>
      <dgm:t>
        <a:bodyPr/>
        <a:lstStyle/>
        <a:p>
          <a:endParaRPr lang="en-US"/>
        </a:p>
      </dgm:t>
    </dgm:pt>
  </dgm:ptLst>
  <dgm:cxnLst>
    <dgm:cxn modelId="{F8996565-E718-4F6B-AAB5-28D7FE4B3B9B}" type="presOf" srcId="{CC6C7750-FAA1-45EA-A529-A94C4CFE3CA0}" destId="{F0927277-568D-4A75-955E-E30739C6C543}" srcOrd="0" destOrd="0" presId="urn:microsoft.com/office/officeart/2005/8/layout/lProcess1"/>
    <dgm:cxn modelId="{B58DD770-6210-47E4-8E53-EDBB03B5D590}" srcId="{3DDCF5B9-4D7A-410D-90ED-622EEF0E14C9}" destId="{8D67F0D2-F6C8-465F-A2ED-A1A94CB8DBF3}" srcOrd="0" destOrd="0" parTransId="{94351117-C843-4D93-B30C-537F963F9B13}" sibTransId="{6B1DA616-B7CA-45A8-8613-355F1DB493E6}"/>
    <dgm:cxn modelId="{26CAB7DF-DF43-4893-9537-C1759CF57BB9}" type="presOf" srcId="{8D67F0D2-F6C8-465F-A2ED-A1A94CB8DBF3}" destId="{FFFF4975-7114-4873-BE11-3B456B74A485}" srcOrd="0" destOrd="0" presId="urn:microsoft.com/office/officeart/2005/8/layout/lProcess1"/>
    <dgm:cxn modelId="{1F74C885-6FBE-4229-ADD0-2EE2E98E5AD3}" type="presOf" srcId="{D6E7AD6F-97BB-4991-86C4-729D5CA76A87}" destId="{61C0342C-812E-4185-8A2C-1817BA6435E9}" srcOrd="0" destOrd="0" presId="urn:microsoft.com/office/officeart/2005/8/layout/lProcess1"/>
    <dgm:cxn modelId="{A8DEAA30-9796-45B6-81CA-794F986F7A1B}" srcId="{8D67F0D2-F6C8-465F-A2ED-A1A94CB8DBF3}" destId="{D99FC914-9B3A-45C7-BFBF-3D17648D465F}" srcOrd="0" destOrd="0" parTransId="{D6E7AD6F-97BB-4991-86C4-729D5CA76A87}" sibTransId="{CC6C7750-FAA1-45EA-A529-A94C4CFE3CA0}"/>
    <dgm:cxn modelId="{D7CD08E7-DD52-4250-8AA7-9C1E5DA9D2DA}" srcId="{8D67F0D2-F6C8-465F-A2ED-A1A94CB8DBF3}" destId="{EFB13706-1DD1-4A22-8BB8-B2C7A765C6FD}" srcOrd="1" destOrd="0" parTransId="{5E93F963-4437-4EE8-80AB-6DF9E6802D1B}" sibTransId="{1477BDA7-EE45-4087-A2D2-CA21D7718636}"/>
    <dgm:cxn modelId="{4F936A4F-AF46-4B56-B977-64E867634C7D}" type="presOf" srcId="{EFB13706-1DD1-4A22-8BB8-B2C7A765C6FD}" destId="{1F4D81DB-361E-4EA4-9981-33ECC18EA9AE}" srcOrd="0" destOrd="0" presId="urn:microsoft.com/office/officeart/2005/8/layout/lProcess1"/>
    <dgm:cxn modelId="{2E5F16AC-3B8F-4944-AAEA-DB7629EA6395}" type="presOf" srcId="{D99FC914-9B3A-45C7-BFBF-3D17648D465F}" destId="{156FA81D-3153-4EB3-9742-C84A38F39C8D}" srcOrd="0" destOrd="0" presId="urn:microsoft.com/office/officeart/2005/8/layout/lProcess1"/>
    <dgm:cxn modelId="{AB371DDA-275B-4700-8149-1D9E898F8140}" type="presOf" srcId="{3DDCF5B9-4D7A-410D-90ED-622EEF0E14C9}" destId="{EEC77E9A-1D30-4359-8405-1E459278AEBD}" srcOrd="0" destOrd="0" presId="urn:microsoft.com/office/officeart/2005/8/layout/lProcess1"/>
    <dgm:cxn modelId="{635FD93D-62EE-44DF-8E17-7EEB0FE02C58}" type="presParOf" srcId="{EEC77E9A-1D30-4359-8405-1E459278AEBD}" destId="{3197770E-CEF3-404E-8FE4-2189B8C33BE6}" srcOrd="0" destOrd="0" presId="urn:microsoft.com/office/officeart/2005/8/layout/lProcess1"/>
    <dgm:cxn modelId="{352FEE3F-C6AA-40D7-94C7-BD3D4E65E629}" type="presParOf" srcId="{3197770E-CEF3-404E-8FE4-2189B8C33BE6}" destId="{FFFF4975-7114-4873-BE11-3B456B74A485}" srcOrd="0" destOrd="0" presId="urn:microsoft.com/office/officeart/2005/8/layout/lProcess1"/>
    <dgm:cxn modelId="{16A133BE-DEF2-415A-B1B4-7617919D0ECF}" type="presParOf" srcId="{3197770E-CEF3-404E-8FE4-2189B8C33BE6}" destId="{61C0342C-812E-4185-8A2C-1817BA6435E9}" srcOrd="1" destOrd="0" presId="urn:microsoft.com/office/officeart/2005/8/layout/lProcess1"/>
    <dgm:cxn modelId="{312C384C-ADE9-4B5C-82C7-764768E9090D}" type="presParOf" srcId="{3197770E-CEF3-404E-8FE4-2189B8C33BE6}" destId="{156FA81D-3153-4EB3-9742-C84A38F39C8D}" srcOrd="2" destOrd="0" presId="urn:microsoft.com/office/officeart/2005/8/layout/lProcess1"/>
    <dgm:cxn modelId="{05D6E078-7F58-4DB6-AC54-90A2C9075C77}" type="presParOf" srcId="{3197770E-CEF3-404E-8FE4-2189B8C33BE6}" destId="{F0927277-568D-4A75-955E-E30739C6C543}" srcOrd="3" destOrd="0" presId="urn:microsoft.com/office/officeart/2005/8/layout/lProcess1"/>
    <dgm:cxn modelId="{A1D7C410-3622-4D6D-B86E-97576D791195}" type="presParOf" srcId="{3197770E-CEF3-404E-8FE4-2189B8C33BE6}" destId="{1F4D81DB-361E-4EA4-9981-33ECC18EA9AE}"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DA7CE-F596-4E6E-A32E-339E0ED78883}">
      <dsp:nvSpPr>
        <dsp:cNvPr id="0" name=""/>
        <dsp:cNvSpPr/>
      </dsp:nvSpPr>
      <dsp:spPr>
        <a:xfrm>
          <a:off x="0" y="381000"/>
          <a:ext cx="5715000" cy="835590"/>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1. Share the Gospel</a:t>
          </a:r>
          <a:endParaRPr lang="en-US" sz="4400" kern="1200" dirty="0"/>
        </a:p>
      </dsp:txBody>
      <dsp:txXfrm>
        <a:off x="24474" y="405474"/>
        <a:ext cx="5666052" cy="786642"/>
      </dsp:txXfrm>
    </dsp:sp>
    <dsp:sp modelId="{A7F37CA0-7FB7-4C43-9075-BCA441F149E9}">
      <dsp:nvSpPr>
        <dsp:cNvPr id="0" name=""/>
        <dsp:cNvSpPr/>
      </dsp:nvSpPr>
      <dsp:spPr>
        <a:xfrm rot="5400000">
          <a:off x="2732484" y="1341605"/>
          <a:ext cx="250031" cy="250031"/>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2B05883-1A0F-46C9-940C-B46C8258BD94}">
      <dsp:nvSpPr>
        <dsp:cNvPr id="0" name=""/>
        <dsp:cNvSpPr/>
      </dsp:nvSpPr>
      <dsp:spPr>
        <a:xfrm>
          <a:off x="0" y="1716652"/>
          <a:ext cx="5715000" cy="950347"/>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Briefly </a:t>
          </a:r>
          <a:r>
            <a:rPr lang="en-US" sz="1600" b="1" kern="1200" dirty="0" smtClean="0"/>
            <a:t>SHARE</a:t>
          </a:r>
          <a:r>
            <a:rPr lang="en-US" sz="1600" kern="1200" dirty="0" smtClean="0"/>
            <a:t> the Gospel based on your practice during the last month.</a:t>
          </a:r>
          <a:endParaRPr lang="en-US" sz="1600" kern="1200" dirty="0"/>
        </a:p>
      </dsp:txBody>
      <dsp:txXfrm>
        <a:off x="27835" y="1744487"/>
        <a:ext cx="5659330" cy="894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F4975-7114-4873-BE11-3B456B74A485}">
      <dsp:nvSpPr>
        <dsp:cNvPr id="0" name=""/>
        <dsp:cNvSpPr/>
      </dsp:nvSpPr>
      <dsp:spPr>
        <a:xfrm>
          <a:off x="1066804" y="217"/>
          <a:ext cx="5181590" cy="78454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2. Cast Vision</a:t>
          </a:r>
          <a:endParaRPr lang="en-US" sz="4400" kern="1200" dirty="0"/>
        </a:p>
      </dsp:txBody>
      <dsp:txXfrm>
        <a:off x="1089783" y="23196"/>
        <a:ext cx="5135632" cy="738589"/>
      </dsp:txXfrm>
    </dsp:sp>
    <dsp:sp modelId="{61C0342C-812E-4185-8A2C-1817BA6435E9}">
      <dsp:nvSpPr>
        <dsp:cNvPr id="0" name=""/>
        <dsp:cNvSpPr/>
      </dsp:nvSpPr>
      <dsp:spPr>
        <a:xfrm rot="5400000">
          <a:off x="3588952" y="853413"/>
          <a:ext cx="137295" cy="137295"/>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6FA81D-3153-4EB3-9742-C84A38F39C8D}">
      <dsp:nvSpPr>
        <dsp:cNvPr id="0" name=""/>
        <dsp:cNvSpPr/>
      </dsp:nvSpPr>
      <dsp:spPr>
        <a:xfrm>
          <a:off x="1142999" y="1059356"/>
          <a:ext cx="5029200" cy="784547"/>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Cast a vision for the </a:t>
          </a:r>
          <a:r>
            <a:rPr lang="en-US" sz="1600" b="1" kern="1200" dirty="0" smtClean="0"/>
            <a:t>Growing</a:t>
          </a:r>
          <a:r>
            <a:rPr lang="en-US" sz="1600" kern="1200" dirty="0" smtClean="0"/>
            <a:t>, </a:t>
          </a:r>
          <a:r>
            <a:rPr lang="en-US" sz="1600" b="1" kern="1200" dirty="0" smtClean="0"/>
            <a:t>Sharing</a:t>
          </a:r>
          <a:r>
            <a:rPr lang="en-US" sz="1600" kern="1200" dirty="0" smtClean="0"/>
            <a:t>, and </a:t>
          </a:r>
          <a:r>
            <a:rPr lang="en-US" sz="1600" b="1" kern="1200" dirty="0" smtClean="0"/>
            <a:t>Serving</a:t>
          </a:r>
          <a:r>
            <a:rPr lang="en-US" sz="1600" kern="1200" dirty="0" smtClean="0"/>
            <a:t> concepts you have experienced in your training </a:t>
          </a:r>
          <a:endParaRPr lang="en-US" sz="1600" kern="1200" dirty="0"/>
        </a:p>
      </dsp:txBody>
      <dsp:txXfrm>
        <a:off x="1165978" y="1082335"/>
        <a:ext cx="4983242" cy="738589"/>
      </dsp:txXfrm>
    </dsp:sp>
    <dsp:sp modelId="{F0927277-568D-4A75-955E-E30739C6C543}">
      <dsp:nvSpPr>
        <dsp:cNvPr id="0" name=""/>
        <dsp:cNvSpPr/>
      </dsp:nvSpPr>
      <dsp:spPr>
        <a:xfrm rot="5400000">
          <a:off x="3588952" y="1912552"/>
          <a:ext cx="137295" cy="137295"/>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F4D81DB-361E-4EA4-9981-33ECC18EA9AE}">
      <dsp:nvSpPr>
        <dsp:cNvPr id="0" name=""/>
        <dsp:cNvSpPr/>
      </dsp:nvSpPr>
      <dsp:spPr>
        <a:xfrm>
          <a:off x="1142999" y="2118495"/>
          <a:ext cx="5029200" cy="784547"/>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smtClean="0"/>
            <a:t>Explain how to Grow, Share, or Serve </a:t>
          </a:r>
        </a:p>
        <a:p>
          <a:pPr lvl="0" algn="ctr" defTabSz="711200">
            <a:lnSpc>
              <a:spcPct val="90000"/>
            </a:lnSpc>
            <a:spcBef>
              <a:spcPct val="0"/>
            </a:spcBef>
            <a:spcAft>
              <a:spcPts val="0"/>
            </a:spcAft>
          </a:pPr>
          <a:r>
            <a:rPr lang="en-US" sz="1600" kern="1200" dirty="0" smtClean="0"/>
            <a:t>and how you Grew, Shared, or Served during the previous week</a:t>
          </a:r>
          <a:endParaRPr lang="en-US" sz="1600" kern="1200" dirty="0"/>
        </a:p>
      </dsp:txBody>
      <dsp:txXfrm>
        <a:off x="1165978" y="2141474"/>
        <a:ext cx="4983242" cy="738589"/>
      </dsp:txXfrm>
    </dsp:sp>
    <dsp:sp modelId="{A9E88622-DB46-4A0A-BCF0-636B6430C338}">
      <dsp:nvSpPr>
        <dsp:cNvPr id="0" name=""/>
        <dsp:cNvSpPr/>
      </dsp:nvSpPr>
      <dsp:spPr>
        <a:xfrm rot="5400000">
          <a:off x="3588952" y="2971691"/>
          <a:ext cx="137295" cy="137295"/>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7C67E86-B9C1-4654-A7BA-AA8A3A7CB25B}">
      <dsp:nvSpPr>
        <dsp:cNvPr id="0" name=""/>
        <dsp:cNvSpPr/>
      </dsp:nvSpPr>
      <dsp:spPr>
        <a:xfrm>
          <a:off x="1142999" y="3177634"/>
          <a:ext cx="5029200" cy="784547"/>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Do not hesitate to discuss how you failed in Growing, Sharing, or Serving. Authenticity in a leader is important!</a:t>
          </a:r>
          <a:endParaRPr lang="en-US" sz="1600" kern="1200" dirty="0"/>
        </a:p>
      </dsp:txBody>
      <dsp:txXfrm>
        <a:off x="1165978" y="3200613"/>
        <a:ext cx="4983242" cy="738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F4975-7114-4873-BE11-3B456B74A485}">
      <dsp:nvSpPr>
        <dsp:cNvPr id="0" name=""/>
        <dsp:cNvSpPr/>
      </dsp:nvSpPr>
      <dsp:spPr>
        <a:xfrm>
          <a:off x="172030" y="1273"/>
          <a:ext cx="6056738" cy="81713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3. Lead by Serving</a:t>
          </a:r>
          <a:endParaRPr lang="en-US" sz="4400" kern="1200" dirty="0"/>
        </a:p>
      </dsp:txBody>
      <dsp:txXfrm>
        <a:off x="195963" y="25206"/>
        <a:ext cx="6008872" cy="769273"/>
      </dsp:txXfrm>
    </dsp:sp>
    <dsp:sp modelId="{61C0342C-812E-4185-8A2C-1817BA6435E9}">
      <dsp:nvSpPr>
        <dsp:cNvPr id="0" name=""/>
        <dsp:cNvSpPr/>
      </dsp:nvSpPr>
      <dsp:spPr>
        <a:xfrm rot="5400000">
          <a:off x="3105961" y="912851"/>
          <a:ext cx="188877" cy="188877"/>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6FA81D-3153-4EB3-9742-C84A38F39C8D}">
      <dsp:nvSpPr>
        <dsp:cNvPr id="0" name=""/>
        <dsp:cNvSpPr/>
      </dsp:nvSpPr>
      <dsp:spPr>
        <a:xfrm>
          <a:off x="172030" y="1196168"/>
          <a:ext cx="6056738" cy="1079301"/>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none" kern="1200" dirty="0" smtClean="0"/>
            <a:t>Disarm, Listen, and Ask :</a:t>
          </a:r>
          <a:r>
            <a:rPr lang="en-US" sz="1600" kern="1200" dirty="0" smtClean="0"/>
            <a:t>Engage each participant by asking each individual where they joined God GROWING, SERVING, and SHARING during the previous week or plan to participate in GROWING, SERVING, and SHARING in the upcoming week</a:t>
          </a:r>
          <a:endParaRPr lang="en-US" sz="1600" kern="1200" dirty="0"/>
        </a:p>
      </dsp:txBody>
      <dsp:txXfrm>
        <a:off x="203642" y="1227780"/>
        <a:ext cx="5993514" cy="1016077"/>
      </dsp:txXfrm>
    </dsp:sp>
    <dsp:sp modelId="{F0927277-568D-4A75-955E-E30739C6C543}">
      <dsp:nvSpPr>
        <dsp:cNvPr id="0" name=""/>
        <dsp:cNvSpPr/>
      </dsp:nvSpPr>
      <dsp:spPr>
        <a:xfrm rot="5400000">
          <a:off x="3105961" y="2369908"/>
          <a:ext cx="188877" cy="188877"/>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F4D81DB-361E-4EA4-9981-33ECC18EA9AE}">
      <dsp:nvSpPr>
        <dsp:cNvPr id="0" name=""/>
        <dsp:cNvSpPr/>
      </dsp:nvSpPr>
      <dsp:spPr>
        <a:xfrm>
          <a:off x="172030" y="2653225"/>
          <a:ext cx="6056738" cy="1079301"/>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b="1" u="none" kern="1200" dirty="0" smtClean="0"/>
            <a:t>Respond to Participation:</a:t>
          </a:r>
          <a:r>
            <a:rPr lang="en-US" sz="1600" kern="1200" dirty="0" smtClean="0"/>
            <a:t> After each participant shares their story, the facilitator </a:t>
          </a:r>
          <a:r>
            <a:rPr lang="en-US" sz="1600" u="sng" kern="1200" dirty="0" smtClean="0"/>
            <a:t>summarizes</a:t>
          </a:r>
          <a:r>
            <a:rPr lang="en-US" sz="1600" kern="1200" dirty="0" smtClean="0"/>
            <a:t> </a:t>
          </a:r>
          <a:r>
            <a:rPr lang="en-US" sz="1600" kern="1200" dirty="0" smtClean="0"/>
            <a:t>what the participant said, </a:t>
          </a:r>
          <a:r>
            <a:rPr lang="en-US" sz="1600" u="sng" kern="1200" dirty="0" smtClean="0"/>
            <a:t>encourages</a:t>
          </a:r>
          <a:r>
            <a:rPr lang="en-US" sz="1600" kern="1200" dirty="0" smtClean="0"/>
            <a:t> the individual, and </a:t>
          </a:r>
          <a:r>
            <a:rPr lang="en-US" sz="1600" u="sng" kern="1200" dirty="0" smtClean="0"/>
            <a:t>integrates Scripture</a:t>
          </a:r>
          <a:r>
            <a:rPr lang="en-US" sz="1600" kern="1200" dirty="0" smtClean="0"/>
            <a:t> as appropriate. </a:t>
          </a:r>
          <a:endParaRPr lang="en-US" sz="1600" kern="1200" dirty="0"/>
        </a:p>
      </dsp:txBody>
      <dsp:txXfrm>
        <a:off x="203642" y="2684837"/>
        <a:ext cx="5993514" cy="1016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F4975-7114-4873-BE11-3B456B74A485}">
      <dsp:nvSpPr>
        <dsp:cNvPr id="0" name=""/>
        <dsp:cNvSpPr/>
      </dsp:nvSpPr>
      <dsp:spPr>
        <a:xfrm>
          <a:off x="172030" y="1273"/>
          <a:ext cx="6056738" cy="81713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3. Lead by Serving</a:t>
          </a:r>
          <a:endParaRPr lang="en-US" sz="4400" kern="1200" dirty="0"/>
        </a:p>
      </dsp:txBody>
      <dsp:txXfrm>
        <a:off x="195963" y="25206"/>
        <a:ext cx="6008872" cy="769273"/>
      </dsp:txXfrm>
    </dsp:sp>
    <dsp:sp modelId="{61C0342C-812E-4185-8A2C-1817BA6435E9}">
      <dsp:nvSpPr>
        <dsp:cNvPr id="0" name=""/>
        <dsp:cNvSpPr/>
      </dsp:nvSpPr>
      <dsp:spPr>
        <a:xfrm rot="5400000">
          <a:off x="3105961" y="912851"/>
          <a:ext cx="188877" cy="188877"/>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6FA81D-3153-4EB3-9742-C84A38F39C8D}">
      <dsp:nvSpPr>
        <dsp:cNvPr id="0" name=""/>
        <dsp:cNvSpPr/>
      </dsp:nvSpPr>
      <dsp:spPr>
        <a:xfrm>
          <a:off x="172030" y="1196168"/>
          <a:ext cx="6056738" cy="1079301"/>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u="none" kern="1200" dirty="0" smtClean="0"/>
            <a:t>Encourage Community Planting:</a:t>
          </a:r>
          <a:r>
            <a:rPr lang="en-US" sz="1600" u="none" kern="1200" dirty="0" smtClean="0"/>
            <a:t> </a:t>
          </a:r>
          <a:r>
            <a:rPr lang="en-US" sz="1600" kern="1200" dirty="0" smtClean="0"/>
            <a:t>Each time an individual mentions a person they SERVED or SHARED with during the week, remind them that those people will be part of their Freedom Community and this is God growing their Freedom Community!</a:t>
          </a:r>
          <a:endParaRPr lang="en-US" sz="1600" kern="1200" dirty="0"/>
        </a:p>
      </dsp:txBody>
      <dsp:txXfrm>
        <a:off x="203642" y="1227780"/>
        <a:ext cx="5993514" cy="1016077"/>
      </dsp:txXfrm>
    </dsp:sp>
    <dsp:sp modelId="{F0927277-568D-4A75-955E-E30739C6C543}">
      <dsp:nvSpPr>
        <dsp:cNvPr id="0" name=""/>
        <dsp:cNvSpPr/>
      </dsp:nvSpPr>
      <dsp:spPr>
        <a:xfrm rot="5400000">
          <a:off x="3105961" y="2369908"/>
          <a:ext cx="188877" cy="188877"/>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F4D81DB-361E-4EA4-9981-33ECC18EA9AE}">
      <dsp:nvSpPr>
        <dsp:cNvPr id="0" name=""/>
        <dsp:cNvSpPr/>
      </dsp:nvSpPr>
      <dsp:spPr>
        <a:xfrm>
          <a:off x="172030" y="2653225"/>
          <a:ext cx="6056738" cy="1079301"/>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b="1" u="sng" kern="1200" dirty="0" smtClean="0"/>
            <a:t>Help if Stuck:</a:t>
          </a:r>
          <a:r>
            <a:rPr lang="en-US" sz="1600" kern="1200" dirty="0" smtClean="0"/>
            <a:t> If an individual gets stuck because they don’t know how to GROW, SERVE, or SHARE then use what you have learned during this training to very briefly teach them how to GROW, SERVE, and SHARE (no preaching necessary!) and also encourage them to join the weekly Sunday night training sessions.</a:t>
          </a:r>
          <a:endParaRPr lang="en-US" sz="1600" kern="1200" dirty="0"/>
        </a:p>
      </dsp:txBody>
      <dsp:txXfrm>
        <a:off x="203642" y="2684837"/>
        <a:ext cx="5993514" cy="10160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F4975-7114-4873-BE11-3B456B74A485}">
      <dsp:nvSpPr>
        <dsp:cNvPr id="0" name=""/>
        <dsp:cNvSpPr/>
      </dsp:nvSpPr>
      <dsp:spPr>
        <a:xfrm>
          <a:off x="172030" y="1273"/>
          <a:ext cx="6056738" cy="81713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4. Evaluate &amp; Pray</a:t>
          </a:r>
          <a:endParaRPr lang="en-US" sz="4400" kern="1200" dirty="0"/>
        </a:p>
      </dsp:txBody>
      <dsp:txXfrm>
        <a:off x="195963" y="25206"/>
        <a:ext cx="6008872" cy="769273"/>
      </dsp:txXfrm>
    </dsp:sp>
    <dsp:sp modelId="{61C0342C-812E-4185-8A2C-1817BA6435E9}">
      <dsp:nvSpPr>
        <dsp:cNvPr id="0" name=""/>
        <dsp:cNvSpPr/>
      </dsp:nvSpPr>
      <dsp:spPr>
        <a:xfrm rot="5400000">
          <a:off x="3105961" y="912851"/>
          <a:ext cx="188877" cy="188877"/>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6FA81D-3153-4EB3-9742-C84A38F39C8D}">
      <dsp:nvSpPr>
        <dsp:cNvPr id="0" name=""/>
        <dsp:cNvSpPr/>
      </dsp:nvSpPr>
      <dsp:spPr>
        <a:xfrm>
          <a:off x="172030" y="1196168"/>
          <a:ext cx="6056738" cy="1079301"/>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Ask for feedback on the Freedom Community. What went well? What needs improvement? How can you lead the Freedom Community better? Then pray for the participants to see God working and join Him in His work this coming week.</a:t>
          </a:r>
          <a:endParaRPr lang="en-US" sz="1600" kern="1200" dirty="0"/>
        </a:p>
      </dsp:txBody>
      <dsp:txXfrm>
        <a:off x="203642" y="1227780"/>
        <a:ext cx="5993514" cy="1016077"/>
      </dsp:txXfrm>
    </dsp:sp>
    <dsp:sp modelId="{F0927277-568D-4A75-955E-E30739C6C543}">
      <dsp:nvSpPr>
        <dsp:cNvPr id="0" name=""/>
        <dsp:cNvSpPr/>
      </dsp:nvSpPr>
      <dsp:spPr>
        <a:xfrm rot="5400000">
          <a:off x="3105961" y="2369908"/>
          <a:ext cx="188877" cy="188877"/>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F4D81DB-361E-4EA4-9981-33ECC18EA9AE}">
      <dsp:nvSpPr>
        <dsp:cNvPr id="0" name=""/>
        <dsp:cNvSpPr/>
      </dsp:nvSpPr>
      <dsp:spPr>
        <a:xfrm>
          <a:off x="172030" y="2653225"/>
          <a:ext cx="6056738" cy="1079301"/>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b="0" kern="1200" dirty="0" smtClean="0"/>
            <a:t>Document the Location, Time, and Date of your first Freedom Community </a:t>
          </a:r>
          <a:endParaRPr lang="en-US" sz="1600" b="0" kern="1200" dirty="0"/>
        </a:p>
      </dsp:txBody>
      <dsp:txXfrm>
        <a:off x="203642" y="2684837"/>
        <a:ext cx="5993514" cy="10160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4F1A6E-A083-467C-87A0-F4A2DB67880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311914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1A6E-A083-467C-87A0-F4A2DB67880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324352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1A6E-A083-467C-87A0-F4A2DB67880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238048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4F1A6E-A083-467C-87A0-F4A2DB67880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215595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4F1A6E-A083-467C-87A0-F4A2DB67880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409101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F1A6E-A083-467C-87A0-F4A2DB67880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128668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4F1A6E-A083-467C-87A0-F4A2DB678803}"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175684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4F1A6E-A083-467C-87A0-F4A2DB678803}"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9691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F1A6E-A083-467C-87A0-F4A2DB678803}" type="datetimeFigureOut">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293582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1A6E-A083-467C-87A0-F4A2DB67880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1781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1A6E-A083-467C-87A0-F4A2DB67880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31755-2BF2-4911-AA61-7DD30ADEEA5B}" type="slidenum">
              <a:rPr lang="en-US" smtClean="0"/>
              <a:t>‹#›</a:t>
            </a:fld>
            <a:endParaRPr lang="en-US"/>
          </a:p>
        </p:txBody>
      </p:sp>
    </p:spTree>
    <p:extLst>
      <p:ext uri="{BB962C8B-B14F-4D97-AF65-F5344CB8AC3E}">
        <p14:creationId xmlns:p14="http://schemas.microsoft.com/office/powerpoint/2010/main" val="408402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94F1A6E-A083-467C-87A0-F4A2DB678803}" type="datetimeFigureOut">
              <a:rPr lang="en-US" smtClean="0"/>
              <a:t>3/4/2014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AB31755-2BF2-4911-AA61-7DD30ADEEA5B}" type="slidenum">
              <a:rPr lang="en-US" smtClean="0"/>
              <a:t>‹#›</a:t>
            </a:fld>
            <a:endParaRPr lang="en-US"/>
          </a:p>
        </p:txBody>
      </p:sp>
    </p:spTree>
    <p:extLst>
      <p:ext uri="{BB962C8B-B14F-4D97-AF65-F5344CB8AC3E}">
        <p14:creationId xmlns:p14="http://schemas.microsoft.com/office/powerpoint/2010/main" val="217194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38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8379"/>
            <a:ext cx="8229600" cy="155971"/>
          </a:xfrm>
        </p:spPr>
        <p:txBody>
          <a:bodyPr>
            <a:normAutofit fontScale="90000"/>
          </a:bodyPr>
          <a:lstStyle/>
          <a:p>
            <a:r>
              <a:rPr lang="en-US" i="0" dirty="0" smtClean="0">
                <a:effectLst/>
                <a:latin typeface="Arial" pitchFamily="34" charset="0"/>
                <a:cs typeface="Arial" pitchFamily="34" charset="0"/>
              </a:rPr>
              <a:t/>
            </a:r>
            <a:br>
              <a:rPr lang="en-US" i="0" dirty="0" smtClean="0">
                <a:effectLst/>
                <a:latin typeface="Arial" pitchFamily="34" charset="0"/>
                <a:cs typeface="Arial" pitchFamily="34" charset="0"/>
              </a:rPr>
            </a:br>
            <a:r>
              <a:rPr lang="en-US" b="0" i="1" dirty="0" smtClean="0">
                <a:effectLst/>
                <a:latin typeface="Arial" pitchFamily="34" charset="0"/>
                <a:cs typeface="Arial" pitchFamily="34" charset="0"/>
              </a:rPr>
              <a:t/>
            </a:r>
            <a:br>
              <a:rPr lang="en-US" b="0" i="1" dirty="0" smtClean="0">
                <a:effectLst/>
                <a:latin typeface="Arial" pitchFamily="34" charset="0"/>
                <a:cs typeface="Arial" pitchFamily="34" charset="0"/>
              </a:rPr>
            </a:br>
            <a:endParaRPr lang="en-US" dirty="0"/>
          </a:p>
        </p:txBody>
      </p:sp>
      <p:sp>
        <p:nvSpPr>
          <p:cNvPr id="6" name="Round Diagonal Corner Rectangle 5"/>
          <p:cNvSpPr/>
          <p:nvPr/>
        </p:nvSpPr>
        <p:spPr>
          <a:xfrm>
            <a:off x="1143000" y="1200150"/>
            <a:ext cx="5715000" cy="2299193"/>
          </a:xfrm>
          <a:prstGeom prst="round2Diag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mj-lt"/>
                <a:cs typeface="Arial" panose="020B0604020202020204" pitchFamily="34" charset="0"/>
              </a:rPr>
              <a:t>Leading a </a:t>
            </a:r>
          </a:p>
          <a:p>
            <a:pPr algn="ctr"/>
            <a:r>
              <a:rPr lang="en-US" sz="4400" dirty="0" smtClean="0">
                <a:latin typeface="+mj-lt"/>
                <a:cs typeface="Arial" panose="020B0604020202020204" pitchFamily="34" charset="0"/>
              </a:rPr>
              <a:t>Freedom Community</a:t>
            </a:r>
            <a:endParaRPr lang="en-US" sz="4400" dirty="0">
              <a:latin typeface="+mj-lt"/>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3333750"/>
            <a:ext cx="2743200" cy="1680210"/>
          </a:xfrm>
          <a:prstGeom prst="rect">
            <a:avLst/>
          </a:prstGeom>
        </p:spPr>
      </p:pic>
    </p:spTree>
    <p:extLst>
      <p:ext uri="{BB962C8B-B14F-4D97-AF65-F5344CB8AC3E}">
        <p14:creationId xmlns:p14="http://schemas.microsoft.com/office/powerpoint/2010/main" val="6359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3657600" y="2432748"/>
            <a:ext cx="1752600" cy="7870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3CAF33"/>
                </a:solidFill>
              </a:rPr>
              <a:t>Scripture</a:t>
            </a:r>
          </a:p>
          <a:p>
            <a:pPr marL="457200" lvl="0" indent="-457200" algn="l">
              <a:buFont typeface="Arial" pitchFamily="34" charset="0"/>
              <a:buChar char="•"/>
            </a:pPr>
            <a:endParaRPr lang="en-US" sz="2000" dirty="0">
              <a:solidFill>
                <a:schemeClr val="tx1"/>
              </a:solidFill>
            </a:endParaRPr>
          </a:p>
          <a:p>
            <a:pPr algn="l"/>
            <a:r>
              <a:rPr lang="en-US" sz="2000" dirty="0">
                <a:solidFill>
                  <a:schemeClr val="tx1"/>
                </a:solidFill>
              </a:rPr>
              <a:t> </a:t>
            </a:r>
          </a:p>
          <a:p>
            <a:pPr algn="l"/>
            <a:endParaRPr lang="en-US" sz="20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18" name="TextBox 17"/>
          <p:cNvSpPr txBox="1"/>
          <p:nvPr/>
        </p:nvSpPr>
        <p:spPr>
          <a:xfrm>
            <a:off x="7890121" y="2063416"/>
            <a:ext cx="574196" cy="369332"/>
          </a:xfrm>
          <a:prstGeom prst="rect">
            <a:avLst/>
          </a:prstGeom>
          <a:noFill/>
        </p:spPr>
        <p:txBody>
          <a:bodyPr wrap="none" rtlCol="0">
            <a:spAutoFit/>
          </a:bodyPr>
          <a:lstStyle/>
          <a:p>
            <a:r>
              <a:rPr lang="en-US" dirty="0" smtClean="0">
                <a:solidFill>
                  <a:schemeClr val="bg1"/>
                </a:solidFill>
              </a:rPr>
              <a:t>God</a:t>
            </a:r>
            <a:endParaRPr lang="en-US" dirty="0">
              <a:solidFill>
                <a:schemeClr val="bg1"/>
              </a:solidFill>
            </a:endParaRPr>
          </a:p>
        </p:txBody>
      </p:sp>
      <p:sp>
        <p:nvSpPr>
          <p:cNvPr id="4" name="Rectangle 3"/>
          <p:cNvSpPr/>
          <p:nvPr/>
        </p:nvSpPr>
        <p:spPr>
          <a:xfrm>
            <a:off x="0" y="3028950"/>
            <a:ext cx="9144000" cy="1905000"/>
          </a:xfrm>
          <a:prstGeom prst="rect">
            <a:avLst/>
          </a:prstGeom>
          <a:solidFill>
            <a:srgbClr val="49B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Jesus said, “You’ve observed how godless rulers throw their weight around, how quickly a little power goes to their heads. It’s not going to be that way with you. Whoever wants to be great must become a servant. Whoever wants to be first among you must be your slave. </a:t>
            </a:r>
            <a:r>
              <a:rPr lang="en-US" i="1" dirty="0"/>
              <a:t>That is what the Son of Man has done: He came to serve, not be served</a:t>
            </a:r>
            <a:r>
              <a:rPr lang="en-US" dirty="0"/>
              <a:t>—and then to give away his life in exchange for the many who are held hostage.”</a:t>
            </a:r>
          </a:p>
          <a:p>
            <a:pPr algn="ctr"/>
            <a:r>
              <a:rPr lang="en-US" dirty="0"/>
              <a:t> </a:t>
            </a:r>
            <a:r>
              <a:rPr lang="en-US" b="1" dirty="0"/>
              <a:t>- Matthew 20:25-28 (MSG)</a:t>
            </a:r>
            <a:endParaRPr lang="en-US" dirty="0">
              <a:solidFill>
                <a:srgbClr val="3CAF33"/>
              </a:solidFill>
            </a:endParaRPr>
          </a:p>
        </p:txBody>
      </p:sp>
    </p:spTree>
    <p:extLst>
      <p:ext uri="{BB962C8B-B14F-4D97-AF65-F5344CB8AC3E}">
        <p14:creationId xmlns:p14="http://schemas.microsoft.com/office/powerpoint/2010/main" val="20061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888368" y="1501974"/>
            <a:ext cx="6019800" cy="2669976"/>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70762" y="2263735"/>
            <a:ext cx="5055013" cy="1908215"/>
          </a:xfrm>
          <a:prstGeom prst="rect">
            <a:avLst/>
          </a:prstGeom>
          <a:noFill/>
        </p:spPr>
        <p:txBody>
          <a:bodyPr wrap="square" rtlCol="0">
            <a:spAutoFit/>
          </a:bodyPr>
          <a:lstStyle/>
          <a:p>
            <a:pPr algn="ctr"/>
            <a:r>
              <a:rPr lang="en-US" sz="2000" dirty="0" smtClean="0"/>
              <a:t>Your </a:t>
            </a:r>
            <a:r>
              <a:rPr lang="en-US" sz="2000" dirty="0"/>
              <a:t>Freedom Community </a:t>
            </a:r>
            <a:endParaRPr lang="en-US" sz="2000" dirty="0" smtClean="0"/>
          </a:p>
          <a:p>
            <a:pPr algn="ctr"/>
            <a:r>
              <a:rPr lang="en-US" sz="2000" dirty="0" smtClean="0"/>
              <a:t>(</a:t>
            </a:r>
            <a:r>
              <a:rPr lang="en-US" sz="2000" dirty="0"/>
              <a:t>consisting of 2-15 people) </a:t>
            </a:r>
            <a:endParaRPr lang="en-US" sz="2000" dirty="0" smtClean="0"/>
          </a:p>
          <a:p>
            <a:pPr algn="ctr"/>
            <a:r>
              <a:rPr lang="en-US" sz="2000" dirty="0" smtClean="0"/>
              <a:t>meeting </a:t>
            </a:r>
            <a:r>
              <a:rPr lang="en-US" sz="2000" dirty="0"/>
              <a:t>will last approximately 60-90 minutes with the following sample format</a:t>
            </a:r>
            <a:r>
              <a:rPr lang="en-US" sz="2000" dirty="0" smtClean="0"/>
              <a:t>:</a:t>
            </a:r>
          </a:p>
          <a:p>
            <a:pPr algn="just"/>
            <a:endParaRPr lang="en-US" sz="2000" dirty="0"/>
          </a:p>
          <a:p>
            <a:endParaRPr lang="en-US" dirty="0"/>
          </a:p>
        </p:txBody>
      </p:sp>
      <p:sp>
        <p:nvSpPr>
          <p:cNvPr id="3" name="Rectangle 2"/>
          <p:cNvSpPr/>
          <p:nvPr/>
        </p:nvSpPr>
        <p:spPr>
          <a:xfrm>
            <a:off x="685800" y="802147"/>
            <a:ext cx="6477000" cy="9906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Assignment 5: </a:t>
            </a:r>
          </a:p>
          <a:p>
            <a:pPr algn="ctr"/>
            <a:r>
              <a:rPr lang="en-US" sz="3200" dirty="0" smtClean="0">
                <a:latin typeface="Arial" pitchFamily="34" charset="0"/>
                <a:cs typeface="Arial" pitchFamily="34" charset="0"/>
              </a:rPr>
              <a:t>Leading a Freedom Community</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6285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5709470"/>
              </p:ext>
            </p:extLst>
          </p:nvPr>
        </p:nvGraphicFramePr>
        <p:xfrm>
          <a:off x="990600" y="895350"/>
          <a:ext cx="5715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09800" y="4328119"/>
            <a:ext cx="2816669" cy="369332"/>
          </a:xfrm>
          <a:prstGeom prst="rect">
            <a:avLst/>
          </a:prstGeom>
          <a:noFill/>
        </p:spPr>
        <p:txBody>
          <a:bodyPr wrap="none" rtlCol="0">
            <a:spAutoFit/>
          </a:bodyPr>
          <a:lstStyle/>
          <a:p>
            <a:r>
              <a:rPr lang="en-US" i="1" dirty="0" smtClean="0">
                <a:solidFill>
                  <a:schemeClr val="tx1">
                    <a:lumMod val="50000"/>
                    <a:lumOff val="50000"/>
                  </a:schemeClr>
                </a:solidFill>
              </a:rPr>
              <a:t>Approximately 5-10 minutes</a:t>
            </a:r>
            <a:endParaRPr lang="en-US" i="1" dirty="0">
              <a:solidFill>
                <a:schemeClr val="tx1">
                  <a:lumMod val="50000"/>
                  <a:lumOff val="50000"/>
                </a:schemeClr>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0" y="4171950"/>
            <a:ext cx="609600" cy="609600"/>
          </a:xfrm>
          <a:prstGeom prst="rect">
            <a:avLst/>
          </a:prstGeom>
        </p:spPr>
      </p:pic>
    </p:spTree>
    <p:extLst>
      <p:ext uri="{BB962C8B-B14F-4D97-AF65-F5344CB8AC3E}">
        <p14:creationId xmlns:p14="http://schemas.microsoft.com/office/powerpoint/2010/main" val="38476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E00DA7CE-F596-4E6E-A32E-339E0ED78883}"/>
                                            </p:graphicEl>
                                          </p:spTgt>
                                        </p:tgtEl>
                                        <p:attrNameLst>
                                          <p:attrName>style.visibility</p:attrName>
                                        </p:attrNameLst>
                                      </p:cBhvr>
                                      <p:to>
                                        <p:strVal val="visible"/>
                                      </p:to>
                                    </p:set>
                                    <p:animEffect transition="in" filter="fade">
                                      <p:cBhvr>
                                        <p:cTn id="7" dur="500"/>
                                        <p:tgtEl>
                                          <p:spTgt spid="2">
                                            <p:graphicEl>
                                              <a:dgm id="{E00DA7CE-F596-4E6E-A32E-339E0ED788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A7F37CA0-7FB7-4C43-9075-BCA441F149E9}"/>
                                            </p:graphicEl>
                                          </p:spTgt>
                                        </p:tgtEl>
                                        <p:attrNameLst>
                                          <p:attrName>style.visibility</p:attrName>
                                        </p:attrNameLst>
                                      </p:cBhvr>
                                      <p:to>
                                        <p:strVal val="visible"/>
                                      </p:to>
                                    </p:set>
                                    <p:animEffect transition="in" filter="fade">
                                      <p:cBhvr>
                                        <p:cTn id="12" dur="500"/>
                                        <p:tgtEl>
                                          <p:spTgt spid="2">
                                            <p:graphicEl>
                                              <a:dgm id="{A7F37CA0-7FB7-4C43-9075-BCA441F149E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2B05883-1A0F-46C9-940C-B46C8258BD94}"/>
                                            </p:graphicEl>
                                          </p:spTgt>
                                        </p:tgtEl>
                                        <p:attrNameLst>
                                          <p:attrName>style.visibility</p:attrName>
                                        </p:attrNameLst>
                                      </p:cBhvr>
                                      <p:to>
                                        <p:strVal val="visible"/>
                                      </p:to>
                                    </p:set>
                                    <p:animEffect transition="in" filter="fade">
                                      <p:cBhvr>
                                        <p:cTn id="15" dur="500"/>
                                        <p:tgtEl>
                                          <p:spTgt spid="2">
                                            <p:graphicEl>
                                              <a:dgm id="{E2B05883-1A0F-46C9-940C-B46C8258BD9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91096833"/>
              </p:ext>
            </p:extLst>
          </p:nvPr>
        </p:nvGraphicFramePr>
        <p:xfrm>
          <a:off x="228600" y="438150"/>
          <a:ext cx="7315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09800" y="4632919"/>
            <a:ext cx="2816669" cy="369332"/>
          </a:xfrm>
          <a:prstGeom prst="rect">
            <a:avLst/>
          </a:prstGeom>
          <a:noFill/>
        </p:spPr>
        <p:txBody>
          <a:bodyPr wrap="none" rtlCol="0">
            <a:spAutoFit/>
          </a:bodyPr>
          <a:lstStyle/>
          <a:p>
            <a:r>
              <a:rPr lang="en-US" i="1" dirty="0" smtClean="0">
                <a:solidFill>
                  <a:schemeClr val="tx1">
                    <a:lumMod val="50000"/>
                    <a:lumOff val="50000"/>
                  </a:schemeClr>
                </a:solidFill>
              </a:rPr>
              <a:t>Approximately 5-10 minutes</a:t>
            </a:r>
            <a:endParaRPr lang="en-US" i="1" dirty="0">
              <a:solidFill>
                <a:schemeClr val="tx1">
                  <a:lumMod val="50000"/>
                  <a:lumOff val="50000"/>
                </a:schemeClr>
              </a:solidFill>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0" y="4476750"/>
            <a:ext cx="609600" cy="609600"/>
          </a:xfrm>
          <a:prstGeom prst="rect">
            <a:avLst/>
          </a:prstGeom>
        </p:spPr>
      </p:pic>
    </p:spTree>
    <p:extLst>
      <p:ext uri="{BB962C8B-B14F-4D97-AF65-F5344CB8AC3E}">
        <p14:creationId xmlns:p14="http://schemas.microsoft.com/office/powerpoint/2010/main" val="252770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FFFF4975-7114-4873-BE11-3B456B74A485}"/>
                                            </p:graphicEl>
                                          </p:spTgt>
                                        </p:tgtEl>
                                        <p:attrNameLst>
                                          <p:attrName>style.visibility</p:attrName>
                                        </p:attrNameLst>
                                      </p:cBhvr>
                                      <p:to>
                                        <p:strVal val="visible"/>
                                      </p:to>
                                    </p:set>
                                    <p:animEffect transition="in" filter="fade">
                                      <p:cBhvr>
                                        <p:cTn id="7" dur="500"/>
                                        <p:tgtEl>
                                          <p:spTgt spid="2">
                                            <p:graphicEl>
                                              <a:dgm id="{FFFF4975-7114-4873-BE11-3B456B74A4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61C0342C-812E-4185-8A2C-1817BA6435E9}"/>
                                            </p:graphicEl>
                                          </p:spTgt>
                                        </p:tgtEl>
                                        <p:attrNameLst>
                                          <p:attrName>style.visibility</p:attrName>
                                        </p:attrNameLst>
                                      </p:cBhvr>
                                      <p:to>
                                        <p:strVal val="visible"/>
                                      </p:to>
                                    </p:set>
                                    <p:animEffect transition="in" filter="fade">
                                      <p:cBhvr>
                                        <p:cTn id="12" dur="500"/>
                                        <p:tgtEl>
                                          <p:spTgt spid="2">
                                            <p:graphicEl>
                                              <a:dgm id="{61C0342C-812E-4185-8A2C-1817BA6435E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156FA81D-3153-4EB3-9742-C84A38F39C8D}"/>
                                            </p:graphicEl>
                                          </p:spTgt>
                                        </p:tgtEl>
                                        <p:attrNameLst>
                                          <p:attrName>style.visibility</p:attrName>
                                        </p:attrNameLst>
                                      </p:cBhvr>
                                      <p:to>
                                        <p:strVal val="visible"/>
                                      </p:to>
                                    </p:set>
                                    <p:animEffect transition="in" filter="fade">
                                      <p:cBhvr>
                                        <p:cTn id="15" dur="500"/>
                                        <p:tgtEl>
                                          <p:spTgt spid="2">
                                            <p:graphicEl>
                                              <a:dgm id="{156FA81D-3153-4EB3-9742-C84A38F39C8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F0927277-568D-4A75-955E-E30739C6C543}"/>
                                            </p:graphicEl>
                                          </p:spTgt>
                                        </p:tgtEl>
                                        <p:attrNameLst>
                                          <p:attrName>style.visibility</p:attrName>
                                        </p:attrNameLst>
                                      </p:cBhvr>
                                      <p:to>
                                        <p:strVal val="visible"/>
                                      </p:to>
                                    </p:set>
                                    <p:animEffect transition="in" filter="fade">
                                      <p:cBhvr>
                                        <p:cTn id="20" dur="500"/>
                                        <p:tgtEl>
                                          <p:spTgt spid="2">
                                            <p:graphicEl>
                                              <a:dgm id="{F0927277-568D-4A75-955E-E30739C6C54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1F4D81DB-361E-4EA4-9981-33ECC18EA9AE}"/>
                                            </p:graphicEl>
                                          </p:spTgt>
                                        </p:tgtEl>
                                        <p:attrNameLst>
                                          <p:attrName>style.visibility</p:attrName>
                                        </p:attrNameLst>
                                      </p:cBhvr>
                                      <p:to>
                                        <p:strVal val="visible"/>
                                      </p:to>
                                    </p:set>
                                    <p:animEffect transition="in" filter="fade">
                                      <p:cBhvr>
                                        <p:cTn id="23" dur="500"/>
                                        <p:tgtEl>
                                          <p:spTgt spid="2">
                                            <p:graphicEl>
                                              <a:dgm id="{1F4D81DB-361E-4EA4-9981-33ECC18EA9A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A9E88622-DB46-4A0A-BCF0-636B6430C338}"/>
                                            </p:graphicEl>
                                          </p:spTgt>
                                        </p:tgtEl>
                                        <p:attrNameLst>
                                          <p:attrName>style.visibility</p:attrName>
                                        </p:attrNameLst>
                                      </p:cBhvr>
                                      <p:to>
                                        <p:strVal val="visible"/>
                                      </p:to>
                                    </p:set>
                                    <p:animEffect transition="in" filter="fade">
                                      <p:cBhvr>
                                        <p:cTn id="28" dur="500"/>
                                        <p:tgtEl>
                                          <p:spTgt spid="2">
                                            <p:graphicEl>
                                              <a:dgm id="{A9E88622-DB46-4A0A-BCF0-636B6430C33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17C67E86-B9C1-4654-A7BA-AA8A3A7CB25B}"/>
                                            </p:graphicEl>
                                          </p:spTgt>
                                        </p:tgtEl>
                                        <p:attrNameLst>
                                          <p:attrName>style.visibility</p:attrName>
                                        </p:attrNameLst>
                                      </p:cBhvr>
                                      <p:to>
                                        <p:strVal val="visible"/>
                                      </p:to>
                                    </p:set>
                                    <p:animEffect transition="in" filter="fade">
                                      <p:cBhvr>
                                        <p:cTn id="31" dur="500"/>
                                        <p:tgtEl>
                                          <p:spTgt spid="2">
                                            <p:graphicEl>
                                              <a:dgm id="{17C67E86-B9C1-4654-A7BA-AA8A3A7CB25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17855210"/>
              </p:ext>
            </p:extLst>
          </p:nvPr>
        </p:nvGraphicFramePr>
        <p:xfrm>
          <a:off x="685800" y="666750"/>
          <a:ext cx="6400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634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FFF4975-7114-4873-BE11-3B456B74A485}"/>
                                            </p:graphicEl>
                                          </p:spTgt>
                                        </p:tgtEl>
                                        <p:attrNameLst>
                                          <p:attrName>style.visibility</p:attrName>
                                        </p:attrNameLst>
                                      </p:cBhvr>
                                      <p:to>
                                        <p:strVal val="visible"/>
                                      </p:to>
                                    </p:set>
                                    <p:animEffect transition="in" filter="fade">
                                      <p:cBhvr>
                                        <p:cTn id="7" dur="500"/>
                                        <p:tgtEl>
                                          <p:spTgt spid="3">
                                            <p:graphicEl>
                                              <a:dgm id="{FFFF4975-7114-4873-BE11-3B456B74A4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61C0342C-812E-4185-8A2C-1817BA6435E9}"/>
                                            </p:graphicEl>
                                          </p:spTgt>
                                        </p:tgtEl>
                                        <p:attrNameLst>
                                          <p:attrName>style.visibility</p:attrName>
                                        </p:attrNameLst>
                                      </p:cBhvr>
                                      <p:to>
                                        <p:strVal val="visible"/>
                                      </p:to>
                                    </p:set>
                                    <p:animEffect transition="in" filter="fade">
                                      <p:cBhvr>
                                        <p:cTn id="12" dur="500"/>
                                        <p:tgtEl>
                                          <p:spTgt spid="3">
                                            <p:graphicEl>
                                              <a:dgm id="{61C0342C-812E-4185-8A2C-1817BA6435E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156FA81D-3153-4EB3-9742-C84A38F39C8D}"/>
                                            </p:graphicEl>
                                          </p:spTgt>
                                        </p:tgtEl>
                                        <p:attrNameLst>
                                          <p:attrName>style.visibility</p:attrName>
                                        </p:attrNameLst>
                                      </p:cBhvr>
                                      <p:to>
                                        <p:strVal val="visible"/>
                                      </p:to>
                                    </p:set>
                                    <p:animEffect transition="in" filter="fade">
                                      <p:cBhvr>
                                        <p:cTn id="15" dur="500"/>
                                        <p:tgtEl>
                                          <p:spTgt spid="3">
                                            <p:graphicEl>
                                              <a:dgm id="{156FA81D-3153-4EB3-9742-C84A38F39C8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F0927277-568D-4A75-955E-E30739C6C543}"/>
                                            </p:graphicEl>
                                          </p:spTgt>
                                        </p:tgtEl>
                                        <p:attrNameLst>
                                          <p:attrName>style.visibility</p:attrName>
                                        </p:attrNameLst>
                                      </p:cBhvr>
                                      <p:to>
                                        <p:strVal val="visible"/>
                                      </p:to>
                                    </p:set>
                                    <p:animEffect transition="in" filter="fade">
                                      <p:cBhvr>
                                        <p:cTn id="20" dur="500"/>
                                        <p:tgtEl>
                                          <p:spTgt spid="3">
                                            <p:graphicEl>
                                              <a:dgm id="{F0927277-568D-4A75-955E-E30739C6C54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1F4D81DB-361E-4EA4-9981-33ECC18EA9AE}"/>
                                            </p:graphicEl>
                                          </p:spTgt>
                                        </p:tgtEl>
                                        <p:attrNameLst>
                                          <p:attrName>style.visibility</p:attrName>
                                        </p:attrNameLst>
                                      </p:cBhvr>
                                      <p:to>
                                        <p:strVal val="visible"/>
                                      </p:to>
                                    </p:set>
                                    <p:animEffect transition="in" filter="fade">
                                      <p:cBhvr>
                                        <p:cTn id="23" dur="500"/>
                                        <p:tgtEl>
                                          <p:spTgt spid="3">
                                            <p:graphicEl>
                                              <a:dgm id="{1F4D81DB-361E-4EA4-9981-33ECC18EA9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89548851"/>
              </p:ext>
            </p:extLst>
          </p:nvPr>
        </p:nvGraphicFramePr>
        <p:xfrm>
          <a:off x="685800" y="666750"/>
          <a:ext cx="6400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43112" y="4632919"/>
            <a:ext cx="2933688" cy="369332"/>
          </a:xfrm>
          <a:prstGeom prst="rect">
            <a:avLst/>
          </a:prstGeom>
          <a:noFill/>
        </p:spPr>
        <p:txBody>
          <a:bodyPr wrap="none" rtlCol="0">
            <a:spAutoFit/>
          </a:bodyPr>
          <a:lstStyle/>
          <a:p>
            <a:r>
              <a:rPr lang="en-US" i="1" dirty="0" smtClean="0">
                <a:solidFill>
                  <a:schemeClr val="tx1">
                    <a:lumMod val="50000"/>
                    <a:lumOff val="50000"/>
                  </a:schemeClr>
                </a:solidFill>
              </a:rPr>
              <a:t>Approximately 45-60 minutes</a:t>
            </a:r>
            <a:endParaRPr lang="en-US" i="1" dirty="0">
              <a:solidFill>
                <a:schemeClr val="tx1">
                  <a:lumMod val="50000"/>
                  <a:lumOff val="50000"/>
                </a:schemeClr>
              </a:solidFill>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6800" y="4476750"/>
            <a:ext cx="609600" cy="609600"/>
          </a:xfrm>
          <a:prstGeom prst="rect">
            <a:avLst/>
          </a:prstGeom>
        </p:spPr>
      </p:pic>
    </p:spTree>
    <p:extLst>
      <p:ext uri="{BB962C8B-B14F-4D97-AF65-F5344CB8AC3E}">
        <p14:creationId xmlns:p14="http://schemas.microsoft.com/office/powerpoint/2010/main" val="18374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FFF4975-7114-4873-BE11-3B456B74A485}"/>
                                            </p:graphicEl>
                                          </p:spTgt>
                                        </p:tgtEl>
                                        <p:attrNameLst>
                                          <p:attrName>style.visibility</p:attrName>
                                        </p:attrNameLst>
                                      </p:cBhvr>
                                      <p:to>
                                        <p:strVal val="visible"/>
                                      </p:to>
                                    </p:set>
                                    <p:animEffect transition="in" filter="fade">
                                      <p:cBhvr>
                                        <p:cTn id="7" dur="500"/>
                                        <p:tgtEl>
                                          <p:spTgt spid="3">
                                            <p:graphicEl>
                                              <a:dgm id="{FFFF4975-7114-4873-BE11-3B456B74A4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61C0342C-812E-4185-8A2C-1817BA6435E9}"/>
                                            </p:graphicEl>
                                          </p:spTgt>
                                        </p:tgtEl>
                                        <p:attrNameLst>
                                          <p:attrName>style.visibility</p:attrName>
                                        </p:attrNameLst>
                                      </p:cBhvr>
                                      <p:to>
                                        <p:strVal val="visible"/>
                                      </p:to>
                                    </p:set>
                                    <p:animEffect transition="in" filter="fade">
                                      <p:cBhvr>
                                        <p:cTn id="12" dur="500"/>
                                        <p:tgtEl>
                                          <p:spTgt spid="3">
                                            <p:graphicEl>
                                              <a:dgm id="{61C0342C-812E-4185-8A2C-1817BA6435E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156FA81D-3153-4EB3-9742-C84A38F39C8D}"/>
                                            </p:graphicEl>
                                          </p:spTgt>
                                        </p:tgtEl>
                                        <p:attrNameLst>
                                          <p:attrName>style.visibility</p:attrName>
                                        </p:attrNameLst>
                                      </p:cBhvr>
                                      <p:to>
                                        <p:strVal val="visible"/>
                                      </p:to>
                                    </p:set>
                                    <p:animEffect transition="in" filter="fade">
                                      <p:cBhvr>
                                        <p:cTn id="15" dur="500"/>
                                        <p:tgtEl>
                                          <p:spTgt spid="3">
                                            <p:graphicEl>
                                              <a:dgm id="{156FA81D-3153-4EB3-9742-C84A38F39C8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F0927277-568D-4A75-955E-E30739C6C543}"/>
                                            </p:graphicEl>
                                          </p:spTgt>
                                        </p:tgtEl>
                                        <p:attrNameLst>
                                          <p:attrName>style.visibility</p:attrName>
                                        </p:attrNameLst>
                                      </p:cBhvr>
                                      <p:to>
                                        <p:strVal val="visible"/>
                                      </p:to>
                                    </p:set>
                                    <p:animEffect transition="in" filter="fade">
                                      <p:cBhvr>
                                        <p:cTn id="20" dur="500"/>
                                        <p:tgtEl>
                                          <p:spTgt spid="3">
                                            <p:graphicEl>
                                              <a:dgm id="{F0927277-568D-4A75-955E-E30739C6C54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1F4D81DB-361E-4EA4-9981-33ECC18EA9AE}"/>
                                            </p:graphicEl>
                                          </p:spTgt>
                                        </p:tgtEl>
                                        <p:attrNameLst>
                                          <p:attrName>style.visibility</p:attrName>
                                        </p:attrNameLst>
                                      </p:cBhvr>
                                      <p:to>
                                        <p:strVal val="visible"/>
                                      </p:to>
                                    </p:set>
                                    <p:animEffect transition="in" filter="fade">
                                      <p:cBhvr>
                                        <p:cTn id="23" dur="500"/>
                                        <p:tgtEl>
                                          <p:spTgt spid="3">
                                            <p:graphicEl>
                                              <a:dgm id="{1F4D81DB-361E-4EA4-9981-33ECC18EA9A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628599836"/>
              </p:ext>
            </p:extLst>
          </p:nvPr>
        </p:nvGraphicFramePr>
        <p:xfrm>
          <a:off x="762000" y="666750"/>
          <a:ext cx="6400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943112" y="4632919"/>
            <a:ext cx="2816669" cy="369332"/>
          </a:xfrm>
          <a:prstGeom prst="rect">
            <a:avLst/>
          </a:prstGeom>
          <a:noFill/>
        </p:spPr>
        <p:txBody>
          <a:bodyPr wrap="none" rtlCol="0">
            <a:spAutoFit/>
          </a:bodyPr>
          <a:lstStyle/>
          <a:p>
            <a:r>
              <a:rPr lang="en-US" i="1" dirty="0" smtClean="0">
                <a:solidFill>
                  <a:schemeClr val="tx1">
                    <a:lumMod val="50000"/>
                    <a:lumOff val="50000"/>
                  </a:schemeClr>
                </a:solidFill>
              </a:rPr>
              <a:t>Approximately 5-10 minutes</a:t>
            </a:r>
            <a:endParaRPr lang="en-US" i="1" dirty="0">
              <a:solidFill>
                <a:schemeClr val="tx1">
                  <a:lumMod val="50000"/>
                  <a:lumOff val="50000"/>
                </a:schemeClr>
              </a:solidFill>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6800" y="4476750"/>
            <a:ext cx="609600" cy="609600"/>
          </a:xfrm>
          <a:prstGeom prst="rect">
            <a:avLst/>
          </a:prstGeom>
        </p:spPr>
      </p:pic>
    </p:spTree>
    <p:extLst>
      <p:ext uri="{BB962C8B-B14F-4D97-AF65-F5344CB8AC3E}">
        <p14:creationId xmlns:p14="http://schemas.microsoft.com/office/powerpoint/2010/main" val="378062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FFF4975-7114-4873-BE11-3B456B74A485}"/>
                                            </p:graphicEl>
                                          </p:spTgt>
                                        </p:tgtEl>
                                        <p:attrNameLst>
                                          <p:attrName>style.visibility</p:attrName>
                                        </p:attrNameLst>
                                      </p:cBhvr>
                                      <p:to>
                                        <p:strVal val="visible"/>
                                      </p:to>
                                    </p:set>
                                    <p:animEffect transition="in" filter="fade">
                                      <p:cBhvr>
                                        <p:cTn id="7" dur="500"/>
                                        <p:tgtEl>
                                          <p:spTgt spid="3">
                                            <p:graphicEl>
                                              <a:dgm id="{FFFF4975-7114-4873-BE11-3B456B74A4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61C0342C-812E-4185-8A2C-1817BA6435E9}"/>
                                            </p:graphicEl>
                                          </p:spTgt>
                                        </p:tgtEl>
                                        <p:attrNameLst>
                                          <p:attrName>style.visibility</p:attrName>
                                        </p:attrNameLst>
                                      </p:cBhvr>
                                      <p:to>
                                        <p:strVal val="visible"/>
                                      </p:to>
                                    </p:set>
                                    <p:animEffect transition="in" filter="fade">
                                      <p:cBhvr>
                                        <p:cTn id="12" dur="500"/>
                                        <p:tgtEl>
                                          <p:spTgt spid="3">
                                            <p:graphicEl>
                                              <a:dgm id="{61C0342C-812E-4185-8A2C-1817BA6435E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156FA81D-3153-4EB3-9742-C84A38F39C8D}"/>
                                            </p:graphicEl>
                                          </p:spTgt>
                                        </p:tgtEl>
                                        <p:attrNameLst>
                                          <p:attrName>style.visibility</p:attrName>
                                        </p:attrNameLst>
                                      </p:cBhvr>
                                      <p:to>
                                        <p:strVal val="visible"/>
                                      </p:to>
                                    </p:set>
                                    <p:animEffect transition="in" filter="fade">
                                      <p:cBhvr>
                                        <p:cTn id="15" dur="500"/>
                                        <p:tgtEl>
                                          <p:spTgt spid="3">
                                            <p:graphicEl>
                                              <a:dgm id="{156FA81D-3153-4EB3-9742-C84A38F39C8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F0927277-568D-4A75-955E-E30739C6C543}"/>
                                            </p:graphicEl>
                                          </p:spTgt>
                                        </p:tgtEl>
                                        <p:attrNameLst>
                                          <p:attrName>style.visibility</p:attrName>
                                        </p:attrNameLst>
                                      </p:cBhvr>
                                      <p:to>
                                        <p:strVal val="visible"/>
                                      </p:to>
                                    </p:set>
                                    <p:animEffect transition="in" filter="fade">
                                      <p:cBhvr>
                                        <p:cTn id="20" dur="500"/>
                                        <p:tgtEl>
                                          <p:spTgt spid="3">
                                            <p:graphicEl>
                                              <a:dgm id="{F0927277-568D-4A75-955E-E30739C6C54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1F4D81DB-361E-4EA4-9981-33ECC18EA9AE}"/>
                                            </p:graphicEl>
                                          </p:spTgt>
                                        </p:tgtEl>
                                        <p:attrNameLst>
                                          <p:attrName>style.visibility</p:attrName>
                                        </p:attrNameLst>
                                      </p:cBhvr>
                                      <p:to>
                                        <p:strVal val="visible"/>
                                      </p:to>
                                    </p:set>
                                    <p:animEffect transition="in" filter="fade">
                                      <p:cBhvr>
                                        <p:cTn id="23" dur="500"/>
                                        <p:tgtEl>
                                          <p:spTgt spid="3">
                                            <p:graphicEl>
                                              <a:dgm id="{1F4D81DB-361E-4EA4-9981-33ECC18EA9A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245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txBox="1">
            <a:spLocks/>
          </p:cNvSpPr>
          <p:nvPr/>
        </p:nvSpPr>
        <p:spPr>
          <a:xfrm>
            <a:off x="2438400" y="227978"/>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9" name="Round Diagonal Corner Rectangle 8"/>
          <p:cNvSpPr/>
          <p:nvPr/>
        </p:nvSpPr>
        <p:spPr>
          <a:xfrm>
            <a:off x="2057400" y="1123950"/>
            <a:ext cx="5715000" cy="1861689"/>
          </a:xfrm>
          <a:prstGeom prst="round2Diag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panose="020B0604020202020204" pitchFamily="34" charset="0"/>
                <a:cs typeface="Arial" panose="020B0604020202020204" pitchFamily="34" charset="0"/>
              </a:rPr>
              <a:t>Putting it all Together</a:t>
            </a:r>
            <a:endParaRPr lang="en-US" sz="4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000084"/>
            <a:ext cx="3352800" cy="1885950"/>
          </a:xfrm>
          <a:prstGeom prst="rect">
            <a:avLst/>
          </a:prstGeom>
        </p:spPr>
      </p:pic>
    </p:spTree>
    <p:extLst>
      <p:ext uri="{BB962C8B-B14F-4D97-AF65-F5344CB8AC3E}">
        <p14:creationId xmlns:p14="http://schemas.microsoft.com/office/powerpoint/2010/main" val="61397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3657600" y="2432748"/>
            <a:ext cx="1752600" cy="7870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3CAF33"/>
                </a:solidFill>
              </a:rPr>
              <a:t>Scripture</a:t>
            </a:r>
          </a:p>
          <a:p>
            <a:pPr marL="457200" lvl="0" indent="-457200" algn="l">
              <a:buFont typeface="Arial" pitchFamily="34" charset="0"/>
              <a:buChar char="•"/>
            </a:pPr>
            <a:endParaRPr lang="en-US" sz="2000" dirty="0">
              <a:solidFill>
                <a:schemeClr val="tx1"/>
              </a:solidFill>
            </a:endParaRPr>
          </a:p>
          <a:p>
            <a:pPr algn="l"/>
            <a:r>
              <a:rPr lang="en-US" sz="2000" dirty="0">
                <a:solidFill>
                  <a:schemeClr val="tx1"/>
                </a:solidFill>
              </a:rPr>
              <a:t> </a:t>
            </a:r>
          </a:p>
          <a:p>
            <a:pPr algn="l"/>
            <a:endParaRPr lang="en-US" sz="20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18" name="TextBox 17"/>
          <p:cNvSpPr txBox="1"/>
          <p:nvPr/>
        </p:nvSpPr>
        <p:spPr>
          <a:xfrm>
            <a:off x="7890121" y="2063416"/>
            <a:ext cx="574196" cy="369332"/>
          </a:xfrm>
          <a:prstGeom prst="rect">
            <a:avLst/>
          </a:prstGeom>
          <a:noFill/>
        </p:spPr>
        <p:txBody>
          <a:bodyPr wrap="none" rtlCol="0">
            <a:spAutoFit/>
          </a:bodyPr>
          <a:lstStyle/>
          <a:p>
            <a:r>
              <a:rPr lang="en-US" dirty="0" smtClean="0">
                <a:solidFill>
                  <a:schemeClr val="bg1"/>
                </a:solidFill>
              </a:rPr>
              <a:t>God</a:t>
            </a:r>
            <a:endParaRPr lang="en-US" dirty="0">
              <a:solidFill>
                <a:schemeClr val="bg1"/>
              </a:solidFill>
            </a:endParaRPr>
          </a:p>
        </p:txBody>
      </p:sp>
      <p:sp>
        <p:nvSpPr>
          <p:cNvPr id="4" name="Rectangle 3"/>
          <p:cNvSpPr/>
          <p:nvPr/>
        </p:nvSpPr>
        <p:spPr>
          <a:xfrm>
            <a:off x="0" y="3028950"/>
            <a:ext cx="9144000" cy="1752600"/>
          </a:xfrm>
          <a:prstGeom prst="rect">
            <a:avLst/>
          </a:prstGeom>
          <a:solidFill>
            <a:srgbClr val="3C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Jesus, undeterred, went right ahead and gave his charge: “God authorized and commanded me to commission you: Go out and </a:t>
            </a:r>
            <a:r>
              <a:rPr lang="en-US" i="1" dirty="0">
                <a:solidFill>
                  <a:schemeClr val="bg1"/>
                </a:solidFill>
              </a:rPr>
              <a:t>train everyone you meet</a:t>
            </a:r>
            <a:r>
              <a:rPr lang="en-US" dirty="0">
                <a:solidFill>
                  <a:schemeClr val="bg1"/>
                </a:solidFill>
              </a:rPr>
              <a:t>, far and near, in this way of life, marking them by baptism in the threefold name: Father, Son, and Holy Spirit. Then instruct them in the practice of all I have commanded you. </a:t>
            </a:r>
            <a:r>
              <a:rPr lang="en-US" i="1" dirty="0">
                <a:solidFill>
                  <a:schemeClr val="bg1"/>
                </a:solidFill>
              </a:rPr>
              <a:t>I’ll be with you</a:t>
            </a:r>
            <a:r>
              <a:rPr lang="en-US" dirty="0">
                <a:solidFill>
                  <a:schemeClr val="bg1"/>
                </a:solidFill>
              </a:rPr>
              <a:t> as you do this, day after day after day, right up to the end of the age.” </a:t>
            </a:r>
          </a:p>
          <a:p>
            <a:pPr algn="ctr"/>
            <a:r>
              <a:rPr lang="en-US" b="1" dirty="0">
                <a:solidFill>
                  <a:schemeClr val="bg1"/>
                </a:solidFill>
              </a:rPr>
              <a:t>– Matthew 28:18-20 (MSG)</a:t>
            </a:r>
            <a:r>
              <a:rPr lang="en-US" dirty="0">
                <a:solidFill>
                  <a:schemeClr val="bg1"/>
                </a:solidFill>
              </a:rPr>
              <a:t> </a:t>
            </a:r>
          </a:p>
        </p:txBody>
      </p:sp>
    </p:spTree>
    <p:extLst>
      <p:ext uri="{BB962C8B-B14F-4D97-AF65-F5344CB8AC3E}">
        <p14:creationId xmlns:p14="http://schemas.microsoft.com/office/powerpoint/2010/main" val="30478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828800" y="1352551"/>
            <a:ext cx="5450354" cy="2743200"/>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 </a:t>
            </a:r>
          </a:p>
        </p:txBody>
      </p:sp>
      <p:sp>
        <p:nvSpPr>
          <p:cNvPr id="10" name="Content Placeholder 2"/>
          <p:cNvSpPr txBox="1">
            <a:spLocks/>
          </p:cNvSpPr>
          <p:nvPr/>
        </p:nvSpPr>
        <p:spPr>
          <a:xfrm>
            <a:off x="2057400" y="1885950"/>
            <a:ext cx="4953001" cy="2209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US" sz="2800" dirty="0" smtClean="0">
                <a:solidFill>
                  <a:schemeClr val="tx1"/>
                </a:solidFill>
              </a:rPr>
              <a:t>Each </a:t>
            </a:r>
            <a:r>
              <a:rPr lang="en-US" sz="2800" dirty="0">
                <a:solidFill>
                  <a:schemeClr val="tx1"/>
                </a:solidFill>
              </a:rPr>
              <a:t>day spend </a:t>
            </a:r>
            <a:endParaRPr lang="en-US" sz="2800" dirty="0" smtClean="0">
              <a:solidFill>
                <a:schemeClr val="tx1"/>
              </a:solidFill>
            </a:endParaRPr>
          </a:p>
          <a:p>
            <a:pPr marL="342900" lvl="0" indent="-342900">
              <a:buFont typeface="Wingdings" panose="05000000000000000000" pitchFamily="2" charset="2"/>
              <a:buChar char="Ø"/>
            </a:pPr>
            <a:r>
              <a:rPr lang="en-US" sz="2000" i="1" dirty="0" smtClean="0">
                <a:solidFill>
                  <a:schemeClr val="tx1"/>
                </a:solidFill>
              </a:rPr>
              <a:t>10 </a:t>
            </a:r>
            <a:r>
              <a:rPr lang="en-US" sz="2000" i="1" dirty="0">
                <a:solidFill>
                  <a:schemeClr val="tx1"/>
                </a:solidFill>
              </a:rPr>
              <a:t>Minutes Listening to </a:t>
            </a:r>
            <a:r>
              <a:rPr lang="en-US" sz="2000" i="1" dirty="0" smtClean="0">
                <a:solidFill>
                  <a:schemeClr val="tx1"/>
                </a:solidFill>
              </a:rPr>
              <a:t>God</a:t>
            </a:r>
            <a:endParaRPr lang="en-US" sz="2000" dirty="0">
              <a:solidFill>
                <a:schemeClr val="tx1"/>
              </a:solidFill>
            </a:endParaRPr>
          </a:p>
          <a:p>
            <a:pPr marL="342900" lvl="0" indent="-342900">
              <a:buFont typeface="Wingdings" panose="05000000000000000000" pitchFamily="2" charset="2"/>
              <a:buChar char="Ø"/>
            </a:pPr>
            <a:r>
              <a:rPr lang="en-US" sz="2000" i="1" dirty="0" smtClean="0">
                <a:solidFill>
                  <a:schemeClr val="tx1"/>
                </a:solidFill>
              </a:rPr>
              <a:t>5 </a:t>
            </a:r>
            <a:r>
              <a:rPr lang="en-US" sz="2000" i="1" dirty="0">
                <a:solidFill>
                  <a:schemeClr val="tx1"/>
                </a:solidFill>
              </a:rPr>
              <a:t>Minutes Talking to </a:t>
            </a:r>
            <a:r>
              <a:rPr lang="en-US" sz="2000" i="1" dirty="0" smtClean="0">
                <a:solidFill>
                  <a:schemeClr val="tx1"/>
                </a:solidFill>
              </a:rPr>
              <a:t>God</a:t>
            </a:r>
            <a:endParaRPr lang="en-US" sz="2000" dirty="0">
              <a:solidFill>
                <a:schemeClr val="tx1"/>
              </a:solidFill>
            </a:endParaRPr>
          </a:p>
          <a:p>
            <a:pPr marL="342900" lvl="0" indent="-342900">
              <a:buFont typeface="Wingdings" panose="05000000000000000000" pitchFamily="2" charset="2"/>
              <a:buChar char="Ø"/>
            </a:pPr>
            <a:r>
              <a:rPr lang="en-US" sz="2000" i="1" dirty="0" smtClean="0">
                <a:solidFill>
                  <a:schemeClr val="tx1"/>
                </a:solidFill>
              </a:rPr>
              <a:t>3 </a:t>
            </a:r>
            <a:r>
              <a:rPr lang="en-US" sz="2000" i="1" dirty="0">
                <a:solidFill>
                  <a:schemeClr val="tx1"/>
                </a:solidFill>
              </a:rPr>
              <a:t>Minutes Applying what God is Revealing</a:t>
            </a:r>
            <a:endParaRPr lang="en-US" sz="2000" dirty="0">
              <a:solidFill>
                <a:schemeClr val="tx1"/>
              </a:solidFill>
            </a:endParaRPr>
          </a:p>
          <a:p>
            <a:endParaRPr lang="en-US" sz="20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18" name="TextBox 17"/>
          <p:cNvSpPr txBox="1"/>
          <p:nvPr/>
        </p:nvSpPr>
        <p:spPr>
          <a:xfrm>
            <a:off x="7890121" y="2063416"/>
            <a:ext cx="574196" cy="369332"/>
          </a:xfrm>
          <a:prstGeom prst="rect">
            <a:avLst/>
          </a:prstGeom>
          <a:noFill/>
        </p:spPr>
        <p:txBody>
          <a:bodyPr wrap="none" rtlCol="0">
            <a:spAutoFit/>
          </a:bodyPr>
          <a:lstStyle/>
          <a:p>
            <a:r>
              <a:rPr lang="en-US" dirty="0" smtClean="0">
                <a:solidFill>
                  <a:schemeClr val="bg1"/>
                </a:solidFill>
              </a:rPr>
              <a:t>God</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121" y="941796"/>
            <a:ext cx="2286000" cy="2612571"/>
          </a:xfrm>
          <a:prstGeom prst="rect">
            <a:avLst/>
          </a:prstGeom>
        </p:spPr>
      </p:pic>
      <p:sp>
        <p:nvSpPr>
          <p:cNvPr id="6" name="Rectangle 5"/>
          <p:cNvSpPr/>
          <p:nvPr/>
        </p:nvSpPr>
        <p:spPr>
          <a:xfrm>
            <a:off x="1828800" y="900560"/>
            <a:ext cx="5450354" cy="6858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Assignment 1: Grow</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02357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828800" y="971550"/>
            <a:ext cx="5410200" cy="3619500"/>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 </a:t>
            </a:r>
          </a:p>
        </p:txBody>
      </p:sp>
      <p:sp>
        <p:nvSpPr>
          <p:cNvPr id="10" name="Content Placeholder 2"/>
          <p:cNvSpPr txBox="1">
            <a:spLocks/>
          </p:cNvSpPr>
          <p:nvPr/>
        </p:nvSpPr>
        <p:spPr>
          <a:xfrm>
            <a:off x="2001277" y="1504950"/>
            <a:ext cx="5085323" cy="2743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n-US" sz="1800" dirty="0" smtClean="0">
                <a:solidFill>
                  <a:schemeClr val="tx1"/>
                </a:solidFill>
              </a:rPr>
              <a:t>Continue </a:t>
            </a:r>
            <a:r>
              <a:rPr lang="en-US" sz="1800" dirty="0">
                <a:solidFill>
                  <a:schemeClr val="tx1"/>
                </a:solidFill>
              </a:rPr>
              <a:t>to keep your eyes </a:t>
            </a:r>
            <a:r>
              <a:rPr lang="en-US" sz="1800" dirty="0" smtClean="0">
                <a:solidFill>
                  <a:schemeClr val="tx1"/>
                </a:solidFill>
              </a:rPr>
              <a:t>open. God </a:t>
            </a:r>
            <a:r>
              <a:rPr lang="en-US" sz="1800" dirty="0">
                <a:solidFill>
                  <a:schemeClr val="tx1"/>
                </a:solidFill>
              </a:rPr>
              <a:t>will bring more people to you to SERVE emotionally/spiritually </a:t>
            </a:r>
            <a:r>
              <a:rPr lang="en-US" sz="1800" dirty="0" smtClean="0">
                <a:solidFill>
                  <a:schemeClr val="tx1"/>
                </a:solidFill>
              </a:rPr>
              <a:t>or practically/physically</a:t>
            </a:r>
            <a:r>
              <a:rPr lang="en-US" sz="1800" dirty="0">
                <a:solidFill>
                  <a:schemeClr val="tx1"/>
                </a:solidFill>
              </a:rPr>
              <a:t>. </a:t>
            </a:r>
            <a:endParaRPr lang="en-US" sz="1800" dirty="0" smtClean="0">
              <a:solidFill>
                <a:schemeClr val="tx1"/>
              </a:solidFill>
            </a:endParaRPr>
          </a:p>
          <a:p>
            <a:pPr marL="342900" indent="-342900" algn="l">
              <a:buFont typeface="Wingdings" panose="05000000000000000000" pitchFamily="2" charset="2"/>
              <a:buChar char="Ø"/>
            </a:pPr>
            <a:r>
              <a:rPr lang="en-US" sz="1800" dirty="0" smtClean="0">
                <a:solidFill>
                  <a:schemeClr val="tx1"/>
                </a:solidFill>
              </a:rPr>
              <a:t>Only </a:t>
            </a:r>
            <a:r>
              <a:rPr lang="en-US" sz="1800" dirty="0">
                <a:solidFill>
                  <a:schemeClr val="tx1"/>
                </a:solidFill>
              </a:rPr>
              <a:t>SERVE as God prompts, and then write down the names of the individuals God brings to you and how you SERVED by joining Him. </a:t>
            </a:r>
            <a:endParaRPr lang="en-US" sz="1800" dirty="0" smtClean="0">
              <a:solidFill>
                <a:schemeClr val="tx1"/>
              </a:solidFill>
            </a:endParaRPr>
          </a:p>
          <a:p>
            <a:pPr marL="342900" indent="-342900" algn="l">
              <a:buFont typeface="Wingdings" panose="05000000000000000000" pitchFamily="2" charset="2"/>
              <a:buChar char="Ø"/>
            </a:pPr>
            <a:r>
              <a:rPr lang="en-US" sz="1800" dirty="0" smtClean="0">
                <a:solidFill>
                  <a:schemeClr val="tx1"/>
                </a:solidFill>
              </a:rPr>
              <a:t>The </a:t>
            </a:r>
            <a:r>
              <a:rPr lang="en-US" sz="1800" dirty="0">
                <a:solidFill>
                  <a:schemeClr val="tx1"/>
                </a:solidFill>
              </a:rPr>
              <a:t>individuals you SERVE will become part of your Freedom Community…this is how God establishes His Freedom Community</a:t>
            </a:r>
            <a:r>
              <a:rPr lang="en-US" sz="1800" dirty="0" smtClean="0">
                <a:solidFill>
                  <a:schemeClr val="tx1"/>
                </a:solidFill>
              </a:rPr>
              <a:t>.</a:t>
            </a:r>
            <a:endParaRPr lang="en-US" sz="18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18" name="TextBox 17"/>
          <p:cNvSpPr txBox="1"/>
          <p:nvPr/>
        </p:nvSpPr>
        <p:spPr>
          <a:xfrm>
            <a:off x="7890121" y="2063416"/>
            <a:ext cx="574196" cy="369332"/>
          </a:xfrm>
          <a:prstGeom prst="rect">
            <a:avLst/>
          </a:prstGeom>
          <a:noFill/>
        </p:spPr>
        <p:txBody>
          <a:bodyPr wrap="none" rtlCol="0">
            <a:spAutoFit/>
          </a:bodyPr>
          <a:lstStyle/>
          <a:p>
            <a:r>
              <a:rPr lang="en-US" dirty="0" smtClean="0">
                <a:solidFill>
                  <a:schemeClr val="bg1"/>
                </a:solidFill>
              </a:rPr>
              <a:t>God</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321" y="2248082"/>
            <a:ext cx="2133600" cy="2000250"/>
          </a:xfrm>
          <a:prstGeom prst="rect">
            <a:avLst/>
          </a:prstGeom>
        </p:spPr>
      </p:pic>
      <p:sp>
        <p:nvSpPr>
          <p:cNvPr id="6" name="Rectangle 5"/>
          <p:cNvSpPr/>
          <p:nvPr/>
        </p:nvSpPr>
        <p:spPr>
          <a:xfrm>
            <a:off x="1788646" y="666750"/>
            <a:ext cx="5450354" cy="6858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Assignment 2: Serve</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317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941046" y="909376"/>
            <a:ext cx="5410200" cy="2805374"/>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 </a:t>
            </a:r>
          </a:p>
        </p:txBody>
      </p:sp>
      <p:sp>
        <p:nvSpPr>
          <p:cNvPr id="10" name="Content Placeholder 2"/>
          <p:cNvSpPr txBox="1">
            <a:spLocks/>
          </p:cNvSpPr>
          <p:nvPr/>
        </p:nvSpPr>
        <p:spPr>
          <a:xfrm>
            <a:off x="2057400" y="1428750"/>
            <a:ext cx="5181600" cy="2286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n-US" sz="1800" dirty="0" smtClean="0">
                <a:solidFill>
                  <a:schemeClr val="tx1"/>
                </a:solidFill>
              </a:rPr>
              <a:t>Continue </a:t>
            </a:r>
            <a:r>
              <a:rPr lang="en-US" sz="1800" dirty="0">
                <a:solidFill>
                  <a:schemeClr val="tx1"/>
                </a:solidFill>
              </a:rPr>
              <a:t>to keep your eyes open and you will notice that God will also bring more people to you to SHARE with this </a:t>
            </a:r>
            <a:r>
              <a:rPr lang="en-US" sz="1800" dirty="0" smtClean="0">
                <a:solidFill>
                  <a:schemeClr val="tx1"/>
                </a:solidFill>
              </a:rPr>
              <a:t>week.</a:t>
            </a:r>
          </a:p>
          <a:p>
            <a:pPr marL="342900" indent="-342900" algn="l">
              <a:buFont typeface="Wingdings" panose="05000000000000000000" pitchFamily="2" charset="2"/>
              <a:buChar char="Ø"/>
            </a:pPr>
            <a:r>
              <a:rPr lang="en-US" sz="1800" dirty="0" smtClean="0">
                <a:solidFill>
                  <a:schemeClr val="tx1"/>
                </a:solidFill>
              </a:rPr>
              <a:t>Write </a:t>
            </a:r>
            <a:r>
              <a:rPr lang="en-US" sz="1800" dirty="0">
                <a:solidFill>
                  <a:schemeClr val="tx1"/>
                </a:solidFill>
              </a:rPr>
              <a:t>down the people whom God prompted you to ask BRIDGE questions or SHARE with and how. Again, God is establishing His Freedom Community</a:t>
            </a:r>
            <a:r>
              <a:rPr lang="en-US" sz="1800" dirty="0" smtClean="0">
                <a:solidFill>
                  <a:schemeClr val="tx1"/>
                </a:solidFill>
              </a:rPr>
              <a:t>!</a:t>
            </a:r>
            <a:endParaRPr lang="en-US" sz="18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18" name="TextBox 17"/>
          <p:cNvSpPr txBox="1"/>
          <p:nvPr/>
        </p:nvSpPr>
        <p:spPr>
          <a:xfrm>
            <a:off x="7890121" y="2063416"/>
            <a:ext cx="574196" cy="369332"/>
          </a:xfrm>
          <a:prstGeom prst="rect">
            <a:avLst/>
          </a:prstGeom>
          <a:noFill/>
        </p:spPr>
        <p:txBody>
          <a:bodyPr wrap="none" rtlCol="0">
            <a:spAutoFit/>
          </a:bodyPr>
          <a:lstStyle/>
          <a:p>
            <a:r>
              <a:rPr lang="en-US" dirty="0" smtClean="0">
                <a:solidFill>
                  <a:schemeClr val="bg1"/>
                </a:solidFill>
              </a:rPr>
              <a:t>God</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505200"/>
            <a:ext cx="2133600" cy="1200150"/>
          </a:xfrm>
          <a:prstGeom prst="rect">
            <a:avLst/>
          </a:prstGeom>
        </p:spPr>
      </p:pic>
      <p:sp>
        <p:nvSpPr>
          <p:cNvPr id="6" name="Rectangle 5"/>
          <p:cNvSpPr/>
          <p:nvPr/>
        </p:nvSpPr>
        <p:spPr>
          <a:xfrm>
            <a:off x="1941046" y="590550"/>
            <a:ext cx="5450354" cy="6858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Assignment 3: Share</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409990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3657600" y="2432748"/>
            <a:ext cx="1752600" cy="7870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3CAF33"/>
                </a:solidFill>
              </a:rPr>
              <a:t>Scripture</a:t>
            </a:r>
          </a:p>
          <a:p>
            <a:pPr marL="457200" lvl="0" indent="-457200" algn="l">
              <a:buFont typeface="Arial" pitchFamily="34" charset="0"/>
              <a:buChar char="•"/>
            </a:pPr>
            <a:endParaRPr lang="en-US" sz="2000" dirty="0">
              <a:solidFill>
                <a:schemeClr val="tx1"/>
              </a:solidFill>
            </a:endParaRPr>
          </a:p>
          <a:p>
            <a:pPr algn="l"/>
            <a:r>
              <a:rPr lang="en-US" sz="2000" dirty="0">
                <a:solidFill>
                  <a:schemeClr val="tx1"/>
                </a:solidFill>
              </a:rPr>
              <a:t> </a:t>
            </a:r>
          </a:p>
          <a:p>
            <a:pPr algn="l"/>
            <a:endParaRPr lang="en-US" sz="20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sp>
        <p:nvSpPr>
          <p:cNvPr id="18" name="TextBox 17"/>
          <p:cNvSpPr txBox="1"/>
          <p:nvPr/>
        </p:nvSpPr>
        <p:spPr>
          <a:xfrm>
            <a:off x="7890121" y="2063416"/>
            <a:ext cx="574196" cy="369332"/>
          </a:xfrm>
          <a:prstGeom prst="rect">
            <a:avLst/>
          </a:prstGeom>
          <a:noFill/>
        </p:spPr>
        <p:txBody>
          <a:bodyPr wrap="none" rtlCol="0">
            <a:spAutoFit/>
          </a:bodyPr>
          <a:lstStyle/>
          <a:p>
            <a:r>
              <a:rPr lang="en-US" dirty="0" smtClean="0">
                <a:solidFill>
                  <a:schemeClr val="bg1"/>
                </a:solidFill>
              </a:rPr>
              <a:t>God</a:t>
            </a:r>
            <a:endParaRPr lang="en-US" dirty="0">
              <a:solidFill>
                <a:schemeClr val="bg1"/>
              </a:solidFill>
            </a:endParaRPr>
          </a:p>
        </p:txBody>
      </p:sp>
      <p:sp>
        <p:nvSpPr>
          <p:cNvPr id="4" name="Rectangle 3"/>
          <p:cNvSpPr/>
          <p:nvPr/>
        </p:nvSpPr>
        <p:spPr>
          <a:xfrm>
            <a:off x="0" y="3219814"/>
            <a:ext cx="9144000" cy="1561736"/>
          </a:xfrm>
          <a:prstGeom prst="rect">
            <a:avLst/>
          </a:prstGeom>
          <a:solidFill>
            <a:srgbClr val="3CA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r>
              <a:rPr lang="en-US" i="1" dirty="0"/>
              <a:t>So let’s do it</a:t>
            </a:r>
            <a:r>
              <a:rPr lang="en-US" dirty="0"/>
              <a:t>—full of belief, confident that we’re presentable inside and out. Let’s keep a firm grip on the promises that keep us going. He always keeps his word. Let’s see how inventive we can be in encouraging love and helping out, not avoiding worshiping together as some do but spurring each other on</a:t>
            </a:r>
            <a:r>
              <a:rPr lang="en-US" dirty="0" smtClean="0"/>
              <a:t>…”</a:t>
            </a:r>
          </a:p>
          <a:p>
            <a:pPr algn="ctr"/>
            <a:r>
              <a:rPr lang="en-US" dirty="0" smtClean="0"/>
              <a:t> </a:t>
            </a:r>
            <a:r>
              <a:rPr lang="en-US" b="1" dirty="0"/>
              <a:t>– Hebrews 10:22-25 (MSG)</a:t>
            </a:r>
            <a:endParaRPr lang="en-US" dirty="0"/>
          </a:p>
        </p:txBody>
      </p:sp>
    </p:spTree>
    <p:extLst>
      <p:ext uri="{BB962C8B-B14F-4D97-AF65-F5344CB8AC3E}">
        <p14:creationId xmlns:p14="http://schemas.microsoft.com/office/powerpoint/2010/main" val="1095096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1828800" y="909376"/>
            <a:ext cx="6400800" cy="3414974"/>
          </a:xfrm>
          <a:prstGeom prst="roundRect">
            <a:avLst/>
          </a:prstGeom>
          <a:gradFill flip="none" rotWithShape="1">
            <a:gsLst>
              <a:gs pos="0">
                <a:srgbClr val="2EB808">
                  <a:tint val="66000"/>
                  <a:satMod val="160000"/>
                </a:srgbClr>
              </a:gs>
              <a:gs pos="50000">
                <a:srgbClr val="2EB808">
                  <a:tint val="44500"/>
                  <a:satMod val="160000"/>
                </a:srgbClr>
              </a:gs>
              <a:gs pos="100000">
                <a:srgbClr val="2EB808">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 </a:t>
            </a:r>
          </a:p>
        </p:txBody>
      </p:sp>
      <p:sp>
        <p:nvSpPr>
          <p:cNvPr id="10" name="Content Placeholder 2"/>
          <p:cNvSpPr txBox="1">
            <a:spLocks/>
          </p:cNvSpPr>
          <p:nvPr/>
        </p:nvSpPr>
        <p:spPr>
          <a:xfrm>
            <a:off x="1943100" y="1594757"/>
            <a:ext cx="6172200" cy="2819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n-US" sz="1800" dirty="0" smtClean="0">
                <a:solidFill>
                  <a:schemeClr val="tx1"/>
                </a:solidFill>
              </a:rPr>
              <a:t>God </a:t>
            </a:r>
            <a:r>
              <a:rPr lang="en-US" sz="1800" dirty="0">
                <a:solidFill>
                  <a:schemeClr val="tx1"/>
                </a:solidFill>
              </a:rPr>
              <a:t>has brought many people into your life to SHARE and </a:t>
            </a:r>
            <a:r>
              <a:rPr lang="en-US" sz="1800" dirty="0" smtClean="0">
                <a:solidFill>
                  <a:schemeClr val="tx1"/>
                </a:solidFill>
              </a:rPr>
              <a:t>SERVE to </a:t>
            </a:r>
            <a:r>
              <a:rPr lang="en-US" sz="1800" dirty="0">
                <a:solidFill>
                  <a:schemeClr val="tx1"/>
                </a:solidFill>
              </a:rPr>
              <a:t>be a part of your community – a Freedom Community. </a:t>
            </a:r>
            <a:endParaRPr lang="en-US" sz="1800" dirty="0" smtClean="0">
              <a:solidFill>
                <a:schemeClr val="tx1"/>
              </a:solidFill>
            </a:endParaRPr>
          </a:p>
          <a:p>
            <a:pPr marL="342900" indent="-342900" algn="l">
              <a:buFont typeface="Wingdings" panose="05000000000000000000" pitchFamily="2" charset="2"/>
              <a:buChar char="Ø"/>
            </a:pPr>
            <a:r>
              <a:rPr lang="en-US" sz="1800" dirty="0" smtClean="0">
                <a:solidFill>
                  <a:schemeClr val="tx1"/>
                </a:solidFill>
              </a:rPr>
              <a:t>A </a:t>
            </a:r>
            <a:r>
              <a:rPr lang="en-US" sz="1800" dirty="0">
                <a:solidFill>
                  <a:schemeClr val="tx1"/>
                </a:solidFill>
              </a:rPr>
              <a:t>Freedom Community is a gathering of 2 or more people (normally not more than 10-15). </a:t>
            </a:r>
            <a:endParaRPr lang="en-US" sz="1800" dirty="0" smtClean="0">
              <a:solidFill>
                <a:schemeClr val="tx1"/>
              </a:solidFill>
            </a:endParaRPr>
          </a:p>
          <a:p>
            <a:pPr marL="342900" indent="-342900" algn="l">
              <a:buFont typeface="Wingdings" panose="05000000000000000000" pitchFamily="2" charset="2"/>
              <a:buChar char="Ø"/>
            </a:pPr>
            <a:r>
              <a:rPr lang="en-US" sz="1800" dirty="0" smtClean="0">
                <a:solidFill>
                  <a:schemeClr val="tx1"/>
                </a:solidFill>
              </a:rPr>
              <a:t>This </a:t>
            </a:r>
            <a:r>
              <a:rPr lang="en-US" sz="1800" dirty="0">
                <a:solidFill>
                  <a:schemeClr val="tx1"/>
                </a:solidFill>
              </a:rPr>
              <a:t>week, as you continue to GROW, SERVE, and SHARE, write down people that God brings to your mind to talk with about establishing a Freedom Community.</a:t>
            </a:r>
          </a:p>
          <a:p>
            <a:pPr marL="342900" indent="-342900" algn="l">
              <a:buFont typeface="Wingdings" panose="05000000000000000000" pitchFamily="2" charset="2"/>
              <a:buChar char="Ø"/>
            </a:pPr>
            <a:endParaRPr lang="en-US" sz="2000" dirty="0">
              <a:solidFill>
                <a:schemeClr val="tx1"/>
              </a:solidFill>
            </a:endParaRPr>
          </a:p>
        </p:txBody>
      </p:sp>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058" y="3943350"/>
            <a:ext cx="2614665" cy="1307333"/>
          </a:xfrm>
          <a:prstGeom prst="rect">
            <a:avLst/>
          </a:prstGeom>
        </p:spPr>
      </p:pic>
      <p:sp>
        <p:nvSpPr>
          <p:cNvPr id="6" name="Rectangle 5"/>
          <p:cNvSpPr/>
          <p:nvPr/>
        </p:nvSpPr>
        <p:spPr>
          <a:xfrm>
            <a:off x="1828800" y="438150"/>
            <a:ext cx="6400800" cy="990600"/>
          </a:xfrm>
          <a:prstGeom prst="rect">
            <a:avLst/>
          </a:prstGeom>
          <a:solidFill>
            <a:srgbClr val="2EB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pitchFamily="34" charset="0"/>
                <a:cs typeface="Arial" pitchFamily="34" charset="0"/>
              </a:rPr>
              <a:t>Assignment 4: Establishing a Freedom Community</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41527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txBox="1">
            <a:spLocks/>
          </p:cNvSpPr>
          <p:nvPr/>
        </p:nvSpPr>
        <p:spPr>
          <a:xfrm>
            <a:off x="2438400" y="227977"/>
            <a:ext cx="4688354" cy="10154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000099"/>
              </a:solidFill>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175" y="471935"/>
            <a:ext cx="3086100" cy="1543050"/>
          </a:xfrm>
          <a:prstGeom prst="rect">
            <a:avLst/>
          </a:prstGeom>
        </p:spPr>
      </p:pic>
      <p:sp>
        <p:nvSpPr>
          <p:cNvPr id="3" name="TextBox 2"/>
          <p:cNvSpPr txBox="1"/>
          <p:nvPr/>
        </p:nvSpPr>
        <p:spPr>
          <a:xfrm>
            <a:off x="2495550" y="2373690"/>
            <a:ext cx="4819650" cy="1569660"/>
          </a:xfrm>
          <a:prstGeom prst="rect">
            <a:avLst/>
          </a:prstGeom>
          <a:noFill/>
        </p:spPr>
        <p:txBody>
          <a:bodyPr wrap="square" rtlCol="0">
            <a:spAutoFit/>
          </a:bodyPr>
          <a:lstStyle/>
          <a:p>
            <a:pPr algn="ctr"/>
            <a:r>
              <a:rPr lang="en-US" sz="2400" dirty="0" smtClean="0"/>
              <a:t>Write down the names of the individuals </a:t>
            </a:r>
          </a:p>
          <a:p>
            <a:pPr algn="ctr"/>
            <a:r>
              <a:rPr lang="en-US" sz="2400" dirty="0" smtClean="0"/>
              <a:t>God has led you to join in His Freedom Community</a:t>
            </a:r>
            <a:endParaRPr lang="en-US" sz="2400" dirty="0"/>
          </a:p>
        </p:txBody>
      </p:sp>
      <p:sp>
        <p:nvSpPr>
          <p:cNvPr id="4" name="Rounded Rectangle 3"/>
          <p:cNvSpPr/>
          <p:nvPr/>
        </p:nvSpPr>
        <p:spPr>
          <a:xfrm>
            <a:off x="2495550" y="2021393"/>
            <a:ext cx="4819650" cy="2302957"/>
          </a:xfrm>
          <a:prstGeom prst="round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7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TotalTime>
  <Words>836</Words>
  <Application>Microsoft Office PowerPoint</Application>
  <PresentationFormat>On-screen Show (16:9)</PresentationFormat>
  <Paragraphs>72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dc:creator>
  <cp:lastModifiedBy>Monique MS. Smith</cp:lastModifiedBy>
  <cp:revision>125</cp:revision>
  <dcterms:created xsi:type="dcterms:W3CDTF">2013-06-10T14:53:40Z</dcterms:created>
  <dcterms:modified xsi:type="dcterms:W3CDTF">2014-03-04T13:52:21Z</dcterms:modified>
</cp:coreProperties>
</file>